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theme/themeOverride1.xml" ContentType="application/vnd.openxmlformats-officedocument.themeOverr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44"/>
  </p:notesMasterIdLst>
  <p:sldIdLst>
    <p:sldId id="256" r:id="rId2"/>
    <p:sldId id="257" r:id="rId3"/>
    <p:sldId id="268" r:id="rId4"/>
    <p:sldId id="258" r:id="rId5"/>
    <p:sldId id="273" r:id="rId6"/>
    <p:sldId id="274" r:id="rId7"/>
    <p:sldId id="275" r:id="rId8"/>
    <p:sldId id="276" r:id="rId9"/>
    <p:sldId id="277" r:id="rId10"/>
    <p:sldId id="278" r:id="rId11"/>
    <p:sldId id="272" r:id="rId12"/>
    <p:sldId id="279" r:id="rId13"/>
    <p:sldId id="317" r:id="rId14"/>
    <p:sldId id="280" r:id="rId15"/>
    <p:sldId id="313" r:id="rId16"/>
    <p:sldId id="282" r:id="rId17"/>
    <p:sldId id="285" r:id="rId18"/>
    <p:sldId id="286" r:id="rId19"/>
    <p:sldId id="287" r:id="rId20"/>
    <p:sldId id="288" r:id="rId21"/>
    <p:sldId id="289" r:id="rId22"/>
    <p:sldId id="259" r:id="rId23"/>
    <p:sldId id="292" r:id="rId24"/>
    <p:sldId id="301" r:id="rId25"/>
    <p:sldId id="302" r:id="rId26"/>
    <p:sldId id="305" r:id="rId27"/>
    <p:sldId id="306" r:id="rId28"/>
    <p:sldId id="307" r:id="rId29"/>
    <p:sldId id="262" r:id="rId30"/>
    <p:sldId id="290" r:id="rId31"/>
    <p:sldId id="294" r:id="rId32"/>
    <p:sldId id="296" r:id="rId33"/>
    <p:sldId id="297" r:id="rId34"/>
    <p:sldId id="298" r:id="rId35"/>
    <p:sldId id="300" r:id="rId36"/>
    <p:sldId id="304" r:id="rId37"/>
    <p:sldId id="309" r:id="rId38"/>
    <p:sldId id="310" r:id="rId39"/>
    <p:sldId id="312" r:id="rId40"/>
    <p:sldId id="316" r:id="rId41"/>
    <p:sldId id="314" r:id="rId42"/>
    <p:sldId id="315" r:id="rId43"/>
  </p:sldIdLst>
  <p:sldSz cx="9144000" cy="6858000" type="screen4x3"/>
  <p:notesSz cx="7099300" cy="10234613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encoding="windows-1252"/>
  <p:clrMru>
    <a:srgbClr val="1980B3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3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800A10B-BAF9-405E-8DAC-18769C31923C}" type="doc">
      <dgm:prSet loTypeId="urn:microsoft.com/office/officeart/2005/8/layout/orgChart1" loCatId="hierarchy" qsTypeId="urn:microsoft.com/office/officeart/2005/8/quickstyle/simple3" qsCatId="simple" csTypeId="urn:microsoft.com/office/officeart/2005/8/colors/colorful4" csCatId="colorful" phldr="1"/>
      <dgm:spPr/>
      <dgm:t>
        <a:bodyPr/>
        <a:lstStyle/>
        <a:p>
          <a:endParaRPr lang="en-IN"/>
        </a:p>
      </dgm:t>
    </dgm:pt>
    <dgm:pt modelId="{D75C79BA-5EFE-46A9-8C01-7141794E822A}">
      <dgm:prSet phldrT="[Text]" custT="1"/>
      <dgm:spPr/>
      <dgm:t>
        <a:bodyPr/>
        <a:lstStyle/>
        <a:p>
          <a:r>
            <a:rPr lang="en-US" sz="1600" dirty="0" smtClean="0"/>
            <a:t>Objects</a:t>
          </a:r>
          <a:endParaRPr lang="en-IN" sz="1600" dirty="0"/>
        </a:p>
      </dgm:t>
    </dgm:pt>
    <dgm:pt modelId="{D5AE25AF-B2E3-4601-81CF-4FA7D52A0511}" type="parTrans" cxnId="{2BD313A4-472F-4010-ABA6-78368611916B}">
      <dgm:prSet/>
      <dgm:spPr/>
      <dgm:t>
        <a:bodyPr/>
        <a:lstStyle/>
        <a:p>
          <a:endParaRPr lang="en-IN"/>
        </a:p>
      </dgm:t>
    </dgm:pt>
    <dgm:pt modelId="{6A295D62-020F-40C4-96B8-2D639EAD4F2C}" type="sibTrans" cxnId="{2BD313A4-472F-4010-ABA6-78368611916B}">
      <dgm:prSet/>
      <dgm:spPr/>
      <dgm:t>
        <a:bodyPr/>
        <a:lstStyle/>
        <a:p>
          <a:endParaRPr lang="en-IN"/>
        </a:p>
      </dgm:t>
    </dgm:pt>
    <dgm:pt modelId="{BE45EB2A-ADA8-409D-93C3-D98FB824AEDC}">
      <dgm:prSet phldrT="[Text]" custT="1"/>
      <dgm:spPr/>
      <dgm:t>
        <a:bodyPr/>
        <a:lstStyle/>
        <a:p>
          <a:r>
            <a:rPr lang="en-US" sz="1600" dirty="0" smtClean="0"/>
            <a:t>Discrete</a:t>
          </a:r>
          <a:endParaRPr lang="en-IN" sz="1600" dirty="0"/>
        </a:p>
      </dgm:t>
    </dgm:pt>
    <dgm:pt modelId="{B82511C8-7686-4DEC-B3DB-E7C740A9FF0C}" type="parTrans" cxnId="{6D13F5C7-9302-403B-A49C-A28F1EE30666}">
      <dgm:prSet/>
      <dgm:spPr/>
      <dgm:t>
        <a:bodyPr/>
        <a:lstStyle/>
        <a:p>
          <a:endParaRPr lang="en-IN"/>
        </a:p>
      </dgm:t>
    </dgm:pt>
    <dgm:pt modelId="{939764DE-9C02-4675-9616-96D736890B0E}" type="sibTrans" cxnId="{6D13F5C7-9302-403B-A49C-A28F1EE30666}">
      <dgm:prSet/>
      <dgm:spPr/>
      <dgm:t>
        <a:bodyPr/>
        <a:lstStyle/>
        <a:p>
          <a:endParaRPr lang="en-IN"/>
        </a:p>
      </dgm:t>
    </dgm:pt>
    <dgm:pt modelId="{A0CD99D2-C368-480C-8ECA-88A104AF9207}">
      <dgm:prSet phldrT="[Text]" custT="1"/>
      <dgm:spPr/>
      <dgm:t>
        <a:bodyPr/>
        <a:lstStyle/>
        <a:p>
          <a:r>
            <a:rPr lang="en-US" sz="1600" dirty="0" smtClean="0"/>
            <a:t>Non discrete</a:t>
          </a:r>
          <a:endParaRPr lang="en-IN" sz="1600" dirty="0"/>
        </a:p>
      </dgm:t>
    </dgm:pt>
    <dgm:pt modelId="{421AEFEA-B3DB-4DB0-9F48-7905ACCA77F6}" type="parTrans" cxnId="{0030A4B5-1A97-46F5-B7B2-515056EEF119}">
      <dgm:prSet/>
      <dgm:spPr/>
      <dgm:t>
        <a:bodyPr/>
        <a:lstStyle/>
        <a:p>
          <a:endParaRPr lang="en-IN"/>
        </a:p>
      </dgm:t>
    </dgm:pt>
    <dgm:pt modelId="{1A71C9A3-0D2A-419A-9C55-B135F8F5D4A0}" type="sibTrans" cxnId="{0030A4B5-1A97-46F5-B7B2-515056EEF119}">
      <dgm:prSet/>
      <dgm:spPr/>
      <dgm:t>
        <a:bodyPr/>
        <a:lstStyle/>
        <a:p>
          <a:endParaRPr lang="en-IN"/>
        </a:p>
      </dgm:t>
    </dgm:pt>
    <dgm:pt modelId="{D232DBAA-895E-4534-89AA-C5B58BD0783D}" type="asst">
      <dgm:prSet custT="1"/>
      <dgm:spPr/>
      <dgm:t>
        <a:bodyPr/>
        <a:lstStyle/>
        <a:p>
          <a:r>
            <a:rPr lang="en-US" sz="1600" dirty="0" smtClean="0"/>
            <a:t>dimensional</a:t>
          </a:r>
          <a:endParaRPr lang="en-IN" sz="1600" dirty="0"/>
        </a:p>
      </dgm:t>
    </dgm:pt>
    <dgm:pt modelId="{D4B8656E-537C-4D0E-A5F3-AC72A628A44F}" type="parTrans" cxnId="{F1FADD1F-1905-4241-87C4-83CA8D39635C}">
      <dgm:prSet/>
      <dgm:spPr/>
      <dgm:t>
        <a:bodyPr/>
        <a:lstStyle/>
        <a:p>
          <a:endParaRPr lang="en-IN"/>
        </a:p>
      </dgm:t>
    </dgm:pt>
    <dgm:pt modelId="{B171EC86-B377-4DB6-BC39-C810B6BA51DF}" type="sibTrans" cxnId="{F1FADD1F-1905-4241-87C4-83CA8D39635C}">
      <dgm:prSet/>
      <dgm:spPr/>
      <dgm:t>
        <a:bodyPr/>
        <a:lstStyle/>
        <a:p>
          <a:endParaRPr lang="en-IN"/>
        </a:p>
      </dgm:t>
    </dgm:pt>
    <dgm:pt modelId="{62693BC5-3864-4FA1-9C44-4ABD6C1D6BB9}" type="asst">
      <dgm:prSet custT="1"/>
      <dgm:spPr/>
      <dgm:t>
        <a:bodyPr/>
        <a:lstStyle/>
        <a:p>
          <a:r>
            <a:rPr lang="en-US" sz="1600" dirty="0" smtClean="0"/>
            <a:t>unique</a:t>
          </a:r>
          <a:endParaRPr lang="en-IN" sz="1600" dirty="0"/>
        </a:p>
      </dgm:t>
    </dgm:pt>
    <dgm:pt modelId="{0225BC05-723F-4355-8CB7-405C1E10842F}" type="parTrans" cxnId="{706CB725-747A-4792-9D5F-7A46197799F5}">
      <dgm:prSet/>
      <dgm:spPr/>
      <dgm:t>
        <a:bodyPr/>
        <a:lstStyle/>
        <a:p>
          <a:endParaRPr lang="en-IN"/>
        </a:p>
      </dgm:t>
    </dgm:pt>
    <dgm:pt modelId="{DD2170EE-7FF7-4B04-B896-0648541834BA}" type="sibTrans" cxnId="{706CB725-747A-4792-9D5F-7A46197799F5}">
      <dgm:prSet/>
      <dgm:spPr/>
      <dgm:t>
        <a:bodyPr/>
        <a:lstStyle/>
        <a:p>
          <a:endParaRPr lang="en-IN"/>
        </a:p>
      </dgm:t>
    </dgm:pt>
    <dgm:pt modelId="{B9E1F343-F7C2-4106-8BCC-A2042EBA3722}" type="asst">
      <dgm:prSet custT="1"/>
      <dgm:spPr/>
      <dgm:t>
        <a:bodyPr/>
        <a:lstStyle/>
        <a:p>
          <a:r>
            <a:rPr lang="en-US" sz="1600" dirty="0" smtClean="0"/>
            <a:t>shaped</a:t>
          </a:r>
          <a:endParaRPr lang="en-IN" sz="1600" dirty="0"/>
        </a:p>
      </dgm:t>
    </dgm:pt>
    <dgm:pt modelId="{D9219983-47CD-483A-9F77-1954F0267FE0}" type="parTrans" cxnId="{C82A9BB2-DB84-4E1D-A53E-8DD3ED17BFD5}">
      <dgm:prSet/>
      <dgm:spPr/>
      <dgm:t>
        <a:bodyPr/>
        <a:lstStyle/>
        <a:p>
          <a:endParaRPr lang="en-IN"/>
        </a:p>
      </dgm:t>
    </dgm:pt>
    <dgm:pt modelId="{2CA3E537-C64D-47E8-B8AA-52181B180001}" type="sibTrans" cxnId="{C82A9BB2-DB84-4E1D-A53E-8DD3ED17BFD5}">
      <dgm:prSet/>
      <dgm:spPr/>
      <dgm:t>
        <a:bodyPr/>
        <a:lstStyle/>
        <a:p>
          <a:endParaRPr lang="en-IN"/>
        </a:p>
      </dgm:t>
    </dgm:pt>
    <dgm:pt modelId="{B99AB603-DFB2-480C-B0DD-580EE4B91DBE}" type="asst">
      <dgm:prSet custT="1"/>
      <dgm:spPr/>
      <dgm:t>
        <a:bodyPr/>
        <a:lstStyle/>
        <a:p>
          <a:r>
            <a:rPr lang="en-US" sz="1600" dirty="0" smtClean="0"/>
            <a:t>Long</a:t>
          </a:r>
        </a:p>
      </dgm:t>
    </dgm:pt>
    <dgm:pt modelId="{757FCE70-0B7B-4B85-B19A-BAA84ED7F106}" type="parTrans" cxnId="{E9CD3D54-5DF1-42DC-AD4A-4E486D8F0C41}">
      <dgm:prSet/>
      <dgm:spPr/>
      <dgm:t>
        <a:bodyPr/>
        <a:lstStyle/>
        <a:p>
          <a:endParaRPr lang="en-IN"/>
        </a:p>
      </dgm:t>
    </dgm:pt>
    <dgm:pt modelId="{6C325863-66B6-4AB0-B50F-109632FF6E7A}" type="sibTrans" cxnId="{E9CD3D54-5DF1-42DC-AD4A-4E486D8F0C41}">
      <dgm:prSet/>
      <dgm:spPr/>
      <dgm:t>
        <a:bodyPr/>
        <a:lstStyle/>
        <a:p>
          <a:endParaRPr lang="en-IN"/>
        </a:p>
      </dgm:t>
    </dgm:pt>
    <dgm:pt modelId="{947B0E80-B65C-45D9-AB3F-59362C4A7AC1}" type="asst">
      <dgm:prSet custT="1"/>
      <dgm:spPr/>
      <dgm:t>
        <a:bodyPr/>
        <a:lstStyle/>
        <a:p>
          <a:r>
            <a:rPr lang="en-US" sz="1600" dirty="0" smtClean="0"/>
            <a:t>Flat</a:t>
          </a:r>
          <a:endParaRPr lang="en-IN" sz="1600" dirty="0"/>
        </a:p>
      </dgm:t>
    </dgm:pt>
    <dgm:pt modelId="{B9E774D1-6A27-4599-A19D-899E6EA76F5F}" type="parTrans" cxnId="{25DCE291-E453-442A-B36D-145BB8A7E048}">
      <dgm:prSet/>
      <dgm:spPr/>
      <dgm:t>
        <a:bodyPr/>
        <a:lstStyle/>
        <a:p>
          <a:endParaRPr lang="en-IN"/>
        </a:p>
      </dgm:t>
    </dgm:pt>
    <dgm:pt modelId="{15D8B2A8-BE73-490A-A638-8C4C8CFE8C47}" type="sibTrans" cxnId="{25DCE291-E453-442A-B36D-145BB8A7E048}">
      <dgm:prSet/>
      <dgm:spPr/>
      <dgm:t>
        <a:bodyPr/>
        <a:lstStyle/>
        <a:p>
          <a:endParaRPr lang="en-IN"/>
        </a:p>
      </dgm:t>
    </dgm:pt>
    <dgm:pt modelId="{CD628E9F-313E-4A58-82E0-18038F97B471}" type="asst">
      <dgm:prSet custT="1"/>
      <dgm:spPr/>
      <dgm:t>
        <a:bodyPr/>
        <a:lstStyle/>
        <a:p>
          <a:r>
            <a:rPr lang="en-US" sz="1600" dirty="0" smtClean="0"/>
            <a:t>round</a:t>
          </a:r>
          <a:endParaRPr lang="en-IN" sz="1600" dirty="0"/>
        </a:p>
      </dgm:t>
    </dgm:pt>
    <dgm:pt modelId="{4C550094-F58C-459D-9256-231559481C19}" type="parTrans" cxnId="{89772805-C954-4F9E-9872-532A3E01C0C5}">
      <dgm:prSet/>
      <dgm:spPr/>
      <dgm:t>
        <a:bodyPr/>
        <a:lstStyle/>
        <a:p>
          <a:endParaRPr lang="en-IN"/>
        </a:p>
      </dgm:t>
    </dgm:pt>
    <dgm:pt modelId="{2D69FD76-3FEE-47B8-852D-50775ED2B1E1}" type="sibTrans" cxnId="{89772805-C954-4F9E-9872-532A3E01C0C5}">
      <dgm:prSet/>
      <dgm:spPr/>
      <dgm:t>
        <a:bodyPr/>
        <a:lstStyle/>
        <a:p>
          <a:endParaRPr lang="en-IN"/>
        </a:p>
      </dgm:t>
    </dgm:pt>
    <dgm:pt modelId="{B6FD5D70-B2C8-4765-B3B5-F256A9A0CDF7}" type="asst">
      <dgm:prSet custT="1"/>
      <dgm:spPr/>
      <dgm:t>
        <a:bodyPr/>
        <a:lstStyle/>
        <a:p>
          <a:r>
            <a:rPr lang="en-US" sz="1600" dirty="0" err="1" smtClean="0"/>
            <a:t>ɖaɽa</a:t>
          </a:r>
          <a:endParaRPr lang="en-IN" sz="1600" dirty="0"/>
        </a:p>
      </dgm:t>
    </dgm:pt>
    <dgm:pt modelId="{0386AB9F-F88B-4B21-9867-0DDF3E554447}" type="parTrans" cxnId="{5DBA1E50-1D23-437C-968D-B6647868CA44}">
      <dgm:prSet/>
      <dgm:spPr/>
      <dgm:t>
        <a:bodyPr/>
        <a:lstStyle/>
        <a:p>
          <a:endParaRPr lang="en-IN"/>
        </a:p>
      </dgm:t>
    </dgm:pt>
    <dgm:pt modelId="{46C4E504-7C39-4683-B064-1D76565E01FF}" type="sibTrans" cxnId="{5DBA1E50-1D23-437C-968D-B6647868CA44}">
      <dgm:prSet/>
      <dgm:spPr/>
      <dgm:t>
        <a:bodyPr/>
        <a:lstStyle/>
        <a:p>
          <a:endParaRPr lang="en-IN"/>
        </a:p>
      </dgm:t>
    </dgm:pt>
    <dgm:pt modelId="{302C8CD2-7C11-41B3-A9A2-918A82F3692B}" type="asst">
      <dgm:prSet custT="1"/>
      <dgm:spPr/>
      <dgm:t>
        <a:bodyPr/>
        <a:lstStyle/>
        <a:p>
          <a:r>
            <a:rPr lang="en-US" sz="1600" dirty="0" err="1" smtClean="0"/>
            <a:t>kaɽi</a:t>
          </a:r>
          <a:endParaRPr lang="en-IN" sz="1600" dirty="0"/>
        </a:p>
      </dgm:t>
    </dgm:pt>
    <dgm:pt modelId="{BBCD5A7C-993F-4BF8-831C-BBD3E1A85C73}" type="parTrans" cxnId="{5EA7BB76-DDBE-47B4-BDF9-E9C3CA2617BA}">
      <dgm:prSet/>
      <dgm:spPr/>
      <dgm:t>
        <a:bodyPr/>
        <a:lstStyle/>
        <a:p>
          <a:endParaRPr lang="en-IN"/>
        </a:p>
      </dgm:t>
    </dgm:pt>
    <dgm:pt modelId="{B9B6757F-87CE-4D61-9AF9-CFF3E5647F11}" type="sibTrans" cxnId="{5EA7BB76-DDBE-47B4-BDF9-E9C3CA2617BA}">
      <dgm:prSet/>
      <dgm:spPr/>
      <dgm:t>
        <a:bodyPr/>
        <a:lstStyle/>
        <a:p>
          <a:endParaRPr lang="en-IN"/>
        </a:p>
      </dgm:t>
    </dgm:pt>
    <dgm:pt modelId="{D3102D37-3F41-4335-B4EA-8213668BF793}" type="asst">
      <dgm:prSet custT="1"/>
      <dgm:spPr/>
      <dgm:t>
        <a:bodyPr/>
        <a:lstStyle/>
        <a:p>
          <a:r>
            <a:rPr lang="en-US" sz="1600" dirty="0" smtClean="0"/>
            <a:t>panda</a:t>
          </a:r>
          <a:endParaRPr lang="en-IN" sz="1600" dirty="0"/>
        </a:p>
      </dgm:t>
    </dgm:pt>
    <dgm:pt modelId="{3C672E96-5EF4-4AA4-9BBC-5D9CC661A38D}" type="parTrans" cxnId="{C2D07A98-F813-4373-B189-310217662503}">
      <dgm:prSet/>
      <dgm:spPr/>
      <dgm:t>
        <a:bodyPr/>
        <a:lstStyle/>
        <a:p>
          <a:endParaRPr lang="en-IN"/>
        </a:p>
      </dgm:t>
    </dgm:pt>
    <dgm:pt modelId="{E9E83818-259A-448B-AA8A-C42DCD04BA77}" type="sibTrans" cxnId="{C2D07A98-F813-4373-B189-310217662503}">
      <dgm:prSet/>
      <dgm:spPr/>
      <dgm:t>
        <a:bodyPr/>
        <a:lstStyle/>
        <a:p>
          <a:endParaRPr lang="en-IN"/>
        </a:p>
      </dgm:t>
    </dgm:pt>
    <dgm:pt modelId="{57C03029-1FC9-4EC1-8156-2AA82449A90F}" type="asst">
      <dgm:prSet custT="1"/>
      <dgm:spPr/>
      <dgm:t>
        <a:bodyPr/>
        <a:lstStyle/>
        <a:p>
          <a:r>
            <a:rPr lang="en-US" sz="1600" dirty="0" err="1" smtClean="0"/>
            <a:t>paɽa</a:t>
          </a:r>
          <a:endParaRPr lang="en-IN" sz="1600" dirty="0"/>
        </a:p>
      </dgm:t>
    </dgm:pt>
    <dgm:pt modelId="{9F1553A5-8B20-4687-B115-0424F7BED241}" type="parTrans" cxnId="{50F35519-5453-42EC-B5D0-C0BBA4E1B634}">
      <dgm:prSet/>
      <dgm:spPr/>
      <dgm:t>
        <a:bodyPr/>
        <a:lstStyle/>
        <a:p>
          <a:endParaRPr lang="en-IN"/>
        </a:p>
      </dgm:t>
    </dgm:pt>
    <dgm:pt modelId="{82F418E0-D6E8-43BC-ACF0-F9721036A5BC}" type="sibTrans" cxnId="{50F35519-5453-42EC-B5D0-C0BBA4E1B634}">
      <dgm:prSet/>
      <dgm:spPr/>
      <dgm:t>
        <a:bodyPr/>
        <a:lstStyle/>
        <a:p>
          <a:endParaRPr lang="en-IN"/>
        </a:p>
      </dgm:t>
    </dgm:pt>
    <dgm:pt modelId="{F148D2D2-3B2C-4250-AADA-53C3C9F73916}" type="asst">
      <dgm:prSet custT="1"/>
      <dgm:spPr/>
      <dgm:t>
        <a:bodyPr/>
        <a:lstStyle/>
        <a:p>
          <a:r>
            <a:rPr lang="en-US" sz="1600" dirty="0" err="1" smtClean="0"/>
            <a:t>paʈa</a:t>
          </a:r>
          <a:endParaRPr lang="en-IN" sz="1600" dirty="0"/>
        </a:p>
      </dgm:t>
    </dgm:pt>
    <dgm:pt modelId="{0B4C3070-7A70-46BA-B57E-9407DCEEF8CC}" type="parTrans" cxnId="{286C1EAB-F822-475A-A577-774F2D9C8198}">
      <dgm:prSet/>
      <dgm:spPr/>
      <dgm:t>
        <a:bodyPr/>
        <a:lstStyle/>
        <a:p>
          <a:endParaRPr lang="en-IN"/>
        </a:p>
      </dgm:t>
    </dgm:pt>
    <dgm:pt modelId="{E086EF47-B85D-4022-9EA5-0137DD3A88A5}" type="sibTrans" cxnId="{286C1EAB-F822-475A-A577-774F2D9C8198}">
      <dgm:prSet/>
      <dgm:spPr/>
      <dgm:t>
        <a:bodyPr/>
        <a:lstStyle/>
        <a:p>
          <a:endParaRPr lang="en-IN"/>
        </a:p>
      </dgm:t>
    </dgm:pt>
    <dgm:pt modelId="{73916337-7365-4C18-86D7-414F54385A3A}" type="asst">
      <dgm:prSet custT="1"/>
      <dgm:spPr/>
      <dgm:t>
        <a:bodyPr/>
        <a:lstStyle/>
        <a:p>
          <a:r>
            <a:rPr lang="en-US" sz="1600" dirty="0" err="1" smtClean="0"/>
            <a:t>pata</a:t>
          </a:r>
          <a:endParaRPr lang="en-IN" sz="1600" dirty="0"/>
        </a:p>
      </dgm:t>
    </dgm:pt>
    <dgm:pt modelId="{8CECAC38-CBA6-4561-8EF1-3AB54ECF1C47}" type="parTrans" cxnId="{8320B75D-8AE2-438E-B99F-A4C1C5D89646}">
      <dgm:prSet/>
      <dgm:spPr/>
      <dgm:t>
        <a:bodyPr/>
        <a:lstStyle/>
        <a:p>
          <a:endParaRPr lang="en-IN"/>
        </a:p>
      </dgm:t>
    </dgm:pt>
    <dgm:pt modelId="{A2634CE7-F92E-4276-A1CA-369C406EA87C}" type="sibTrans" cxnId="{8320B75D-8AE2-438E-B99F-A4C1C5D89646}">
      <dgm:prSet/>
      <dgm:spPr/>
      <dgm:t>
        <a:bodyPr/>
        <a:lstStyle/>
        <a:p>
          <a:endParaRPr lang="en-IN"/>
        </a:p>
      </dgm:t>
    </dgm:pt>
    <dgm:pt modelId="{04CFCE00-ED53-49C4-A4D5-29999DA4DA65}" type="asst">
      <dgm:prSet custT="1"/>
      <dgm:spPr/>
      <dgm:t>
        <a:bodyPr/>
        <a:lstStyle/>
        <a:p>
          <a:r>
            <a:rPr lang="en-US" sz="1600" dirty="0" err="1" smtClean="0"/>
            <a:t>kanɖa</a:t>
          </a:r>
          <a:endParaRPr lang="en-IN" sz="1600" dirty="0"/>
        </a:p>
      </dgm:t>
    </dgm:pt>
    <dgm:pt modelId="{10A9B48C-4E99-4E4B-9ED1-3B927A8C8A6B}" type="parTrans" cxnId="{6F0B0F8B-BB85-4B07-9507-6D924D124C6D}">
      <dgm:prSet/>
      <dgm:spPr/>
      <dgm:t>
        <a:bodyPr/>
        <a:lstStyle/>
        <a:p>
          <a:endParaRPr lang="en-IN"/>
        </a:p>
      </dgm:t>
    </dgm:pt>
    <dgm:pt modelId="{C3D93557-FD94-41D8-B992-6C45F1957ECD}" type="sibTrans" cxnId="{6F0B0F8B-BB85-4B07-9507-6D924D124C6D}">
      <dgm:prSet/>
      <dgm:spPr/>
      <dgm:t>
        <a:bodyPr/>
        <a:lstStyle/>
        <a:p>
          <a:endParaRPr lang="en-IN"/>
        </a:p>
      </dgm:t>
    </dgm:pt>
    <dgm:pt modelId="{44B1140C-EADB-4CAA-BD10-7C71575EFB29}" type="asst">
      <dgm:prSet custT="1"/>
      <dgm:spPr/>
      <dgm:t>
        <a:bodyPr/>
        <a:lstStyle/>
        <a:p>
          <a:r>
            <a:rPr lang="en-US" sz="1600" dirty="0" err="1" smtClean="0"/>
            <a:t>goʈ</a:t>
          </a:r>
          <a:endParaRPr lang="en-IN" sz="1600" dirty="0"/>
        </a:p>
      </dgm:t>
    </dgm:pt>
    <dgm:pt modelId="{6C5DED21-B524-4F60-96B1-B268B2EF6E17}" type="parTrans" cxnId="{CD8A108F-8565-4F52-AE96-4E11E00B87E1}">
      <dgm:prSet/>
      <dgm:spPr/>
      <dgm:t>
        <a:bodyPr/>
        <a:lstStyle/>
        <a:p>
          <a:endParaRPr lang="en-IN"/>
        </a:p>
      </dgm:t>
    </dgm:pt>
    <dgm:pt modelId="{E26F944E-9C08-42B4-B1FB-9B38832ADAB8}" type="sibTrans" cxnId="{CD8A108F-8565-4F52-AE96-4E11E00B87E1}">
      <dgm:prSet/>
      <dgm:spPr/>
      <dgm:t>
        <a:bodyPr/>
        <a:lstStyle/>
        <a:p>
          <a:endParaRPr lang="en-IN"/>
        </a:p>
      </dgm:t>
    </dgm:pt>
    <dgm:pt modelId="{605490DA-9B9A-4420-9B9C-3F891E308988}" type="asst">
      <dgm:prSet custT="1"/>
      <dgm:spPr/>
      <dgm:t>
        <a:bodyPr/>
        <a:lstStyle/>
        <a:p>
          <a:r>
            <a:rPr lang="en-US" sz="1600" dirty="0" smtClean="0"/>
            <a:t>pula</a:t>
          </a:r>
          <a:endParaRPr lang="en-IN" sz="1600" dirty="0"/>
        </a:p>
      </dgm:t>
    </dgm:pt>
    <dgm:pt modelId="{EDF03549-7258-4AC7-9304-59DE6837E615}" type="parTrans" cxnId="{C1DE882A-6EAF-48D0-87F8-DFC7C911E69F}">
      <dgm:prSet/>
      <dgm:spPr/>
      <dgm:t>
        <a:bodyPr/>
        <a:lstStyle/>
        <a:p>
          <a:endParaRPr lang="en-IN"/>
        </a:p>
      </dgm:t>
    </dgm:pt>
    <dgm:pt modelId="{AC4A215E-2B06-4A58-9100-26C386E17451}" type="sibTrans" cxnId="{C1DE882A-6EAF-48D0-87F8-DFC7C911E69F}">
      <dgm:prSet/>
      <dgm:spPr/>
      <dgm:t>
        <a:bodyPr/>
        <a:lstStyle/>
        <a:p>
          <a:endParaRPr lang="en-IN"/>
        </a:p>
      </dgm:t>
    </dgm:pt>
    <dgm:pt modelId="{56FA7DEC-B6A7-412B-A223-8598E28C4B87}" type="pres">
      <dgm:prSet presAssocID="{D800A10B-BAF9-405E-8DAC-18769C31923C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IN"/>
        </a:p>
      </dgm:t>
    </dgm:pt>
    <dgm:pt modelId="{5A749CDB-689B-4A3A-9698-6EB0F67B97B8}" type="pres">
      <dgm:prSet presAssocID="{D75C79BA-5EFE-46A9-8C01-7141794E822A}" presName="hierRoot1" presStyleCnt="0">
        <dgm:presLayoutVars>
          <dgm:hierBranch val="init"/>
        </dgm:presLayoutVars>
      </dgm:prSet>
      <dgm:spPr/>
    </dgm:pt>
    <dgm:pt modelId="{9DBCD9E1-9140-4AD4-8ED1-164A68A9FE3E}" type="pres">
      <dgm:prSet presAssocID="{D75C79BA-5EFE-46A9-8C01-7141794E822A}" presName="rootComposite1" presStyleCnt="0"/>
      <dgm:spPr/>
    </dgm:pt>
    <dgm:pt modelId="{5CCAC023-31D6-4FFA-8454-D94A1314D843}" type="pres">
      <dgm:prSet presAssocID="{D75C79BA-5EFE-46A9-8C01-7141794E822A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n-IN"/>
        </a:p>
      </dgm:t>
    </dgm:pt>
    <dgm:pt modelId="{6EE60C27-289C-4F05-B4DD-BC0A144511AA}" type="pres">
      <dgm:prSet presAssocID="{D75C79BA-5EFE-46A9-8C01-7141794E822A}" presName="rootConnector1" presStyleLbl="node1" presStyleIdx="0" presStyleCnt="0"/>
      <dgm:spPr/>
      <dgm:t>
        <a:bodyPr/>
        <a:lstStyle/>
        <a:p>
          <a:endParaRPr lang="en-IN"/>
        </a:p>
      </dgm:t>
    </dgm:pt>
    <dgm:pt modelId="{236A0B25-8C24-4640-AD5C-459309BD27F9}" type="pres">
      <dgm:prSet presAssocID="{D75C79BA-5EFE-46A9-8C01-7141794E822A}" presName="hierChild2" presStyleCnt="0"/>
      <dgm:spPr/>
    </dgm:pt>
    <dgm:pt modelId="{98881FC6-6669-400E-908A-63E74B49998A}" type="pres">
      <dgm:prSet presAssocID="{B82511C8-7686-4DEC-B3DB-E7C740A9FF0C}" presName="Name37" presStyleLbl="parChTrans1D2" presStyleIdx="0" presStyleCnt="2"/>
      <dgm:spPr/>
      <dgm:t>
        <a:bodyPr/>
        <a:lstStyle/>
        <a:p>
          <a:endParaRPr lang="en-IN"/>
        </a:p>
      </dgm:t>
    </dgm:pt>
    <dgm:pt modelId="{C75BCC40-3705-48E9-BB61-067A8592EB55}" type="pres">
      <dgm:prSet presAssocID="{BE45EB2A-ADA8-409D-93C3-D98FB824AEDC}" presName="hierRoot2" presStyleCnt="0">
        <dgm:presLayoutVars>
          <dgm:hierBranch val="init"/>
        </dgm:presLayoutVars>
      </dgm:prSet>
      <dgm:spPr/>
    </dgm:pt>
    <dgm:pt modelId="{B43CB44C-C55A-401B-A8BA-084D30374B4C}" type="pres">
      <dgm:prSet presAssocID="{BE45EB2A-ADA8-409D-93C3-D98FB824AEDC}" presName="rootComposite" presStyleCnt="0"/>
      <dgm:spPr/>
    </dgm:pt>
    <dgm:pt modelId="{31902538-B3F4-4CAB-A3DA-0B15AB88F858}" type="pres">
      <dgm:prSet presAssocID="{BE45EB2A-ADA8-409D-93C3-D98FB824AED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n-IN"/>
        </a:p>
      </dgm:t>
    </dgm:pt>
    <dgm:pt modelId="{501D03AA-5732-4414-A31D-6CBB85893AA2}" type="pres">
      <dgm:prSet presAssocID="{BE45EB2A-ADA8-409D-93C3-D98FB824AEDC}" presName="rootConnector" presStyleLbl="node2" presStyleIdx="0" presStyleCnt="2"/>
      <dgm:spPr/>
      <dgm:t>
        <a:bodyPr/>
        <a:lstStyle/>
        <a:p>
          <a:endParaRPr lang="en-IN"/>
        </a:p>
      </dgm:t>
    </dgm:pt>
    <dgm:pt modelId="{5E51DF32-0FAF-4FE6-8211-C9ECDFF3FE62}" type="pres">
      <dgm:prSet presAssocID="{BE45EB2A-ADA8-409D-93C3-D98FB824AEDC}" presName="hierChild4" presStyleCnt="0"/>
      <dgm:spPr/>
    </dgm:pt>
    <dgm:pt modelId="{F0C5F695-360C-45F5-AE42-6106E69E42C4}" type="pres">
      <dgm:prSet presAssocID="{BE45EB2A-ADA8-409D-93C3-D98FB824AEDC}" presName="hierChild5" presStyleCnt="0"/>
      <dgm:spPr/>
    </dgm:pt>
    <dgm:pt modelId="{80A08079-7540-4E8D-97B9-A394F68D457F}" type="pres">
      <dgm:prSet presAssocID="{D4B8656E-537C-4D0E-A5F3-AC72A628A44F}" presName="Name111" presStyleLbl="parChTrans1D3" presStyleIdx="0" presStyleCnt="2"/>
      <dgm:spPr/>
      <dgm:t>
        <a:bodyPr/>
        <a:lstStyle/>
        <a:p>
          <a:endParaRPr lang="en-IN"/>
        </a:p>
      </dgm:t>
    </dgm:pt>
    <dgm:pt modelId="{9AD18FF4-C7A0-48EF-872E-90C227FFC699}" type="pres">
      <dgm:prSet presAssocID="{D232DBAA-895E-4534-89AA-C5B58BD0783D}" presName="hierRoot3" presStyleCnt="0">
        <dgm:presLayoutVars>
          <dgm:hierBranch val="init"/>
        </dgm:presLayoutVars>
      </dgm:prSet>
      <dgm:spPr/>
    </dgm:pt>
    <dgm:pt modelId="{401A0FB0-1B52-4F6C-BC4E-8366B2A9E44A}" type="pres">
      <dgm:prSet presAssocID="{D232DBAA-895E-4534-89AA-C5B58BD0783D}" presName="rootComposite3" presStyleCnt="0"/>
      <dgm:spPr/>
    </dgm:pt>
    <dgm:pt modelId="{7906F50B-8824-4059-9811-F0FF7C2DF824}" type="pres">
      <dgm:prSet presAssocID="{D232DBAA-895E-4534-89AA-C5B58BD0783D}" presName="rootText3" presStyleLbl="asst2" presStyleIdx="0" presStyleCnt="15" custScaleX="202781">
        <dgm:presLayoutVars>
          <dgm:chPref val="3"/>
        </dgm:presLayoutVars>
      </dgm:prSet>
      <dgm:spPr/>
      <dgm:t>
        <a:bodyPr/>
        <a:lstStyle/>
        <a:p>
          <a:endParaRPr lang="en-IN"/>
        </a:p>
      </dgm:t>
    </dgm:pt>
    <dgm:pt modelId="{C2C6F0DF-A6FE-4DBB-B8AF-BE560B39CEB3}" type="pres">
      <dgm:prSet presAssocID="{D232DBAA-895E-4534-89AA-C5B58BD0783D}" presName="rootConnector3" presStyleLbl="asst2" presStyleIdx="0" presStyleCnt="15"/>
      <dgm:spPr/>
      <dgm:t>
        <a:bodyPr/>
        <a:lstStyle/>
        <a:p>
          <a:endParaRPr lang="en-IN"/>
        </a:p>
      </dgm:t>
    </dgm:pt>
    <dgm:pt modelId="{32F501BC-4CCC-49EB-B633-E954F0442979}" type="pres">
      <dgm:prSet presAssocID="{D232DBAA-895E-4534-89AA-C5B58BD0783D}" presName="hierChild6" presStyleCnt="0"/>
      <dgm:spPr/>
    </dgm:pt>
    <dgm:pt modelId="{97C0C328-1838-40E4-932B-8F10363B5C65}" type="pres">
      <dgm:prSet presAssocID="{D232DBAA-895E-4534-89AA-C5B58BD0783D}" presName="hierChild7" presStyleCnt="0"/>
      <dgm:spPr/>
    </dgm:pt>
    <dgm:pt modelId="{1C81DE0F-9710-42D3-83EF-E25BB7AB1EA6}" type="pres">
      <dgm:prSet presAssocID="{D9219983-47CD-483A-9F77-1954F0267FE0}" presName="Name111" presStyleLbl="parChTrans1D4" presStyleIdx="0" presStyleCnt="13"/>
      <dgm:spPr/>
      <dgm:t>
        <a:bodyPr/>
        <a:lstStyle/>
        <a:p>
          <a:endParaRPr lang="en-IN"/>
        </a:p>
      </dgm:t>
    </dgm:pt>
    <dgm:pt modelId="{EC80BB1B-BD0B-4B1C-A118-FA8461FDFB9F}" type="pres">
      <dgm:prSet presAssocID="{B9E1F343-F7C2-4106-8BCC-A2042EBA3722}" presName="hierRoot3" presStyleCnt="0">
        <dgm:presLayoutVars>
          <dgm:hierBranch val="init"/>
        </dgm:presLayoutVars>
      </dgm:prSet>
      <dgm:spPr/>
    </dgm:pt>
    <dgm:pt modelId="{E5212F18-A772-4671-AA91-B945A2855F1E}" type="pres">
      <dgm:prSet presAssocID="{B9E1F343-F7C2-4106-8BCC-A2042EBA3722}" presName="rootComposite3" presStyleCnt="0"/>
      <dgm:spPr/>
    </dgm:pt>
    <dgm:pt modelId="{0AF1CAC9-8352-43CD-B6DD-FD3F7F3105EC}" type="pres">
      <dgm:prSet presAssocID="{B9E1F343-F7C2-4106-8BCC-A2042EBA3722}" presName="rootText3" presStyleLbl="asst2" presStyleIdx="1" presStyleCnt="15">
        <dgm:presLayoutVars>
          <dgm:chPref val="3"/>
        </dgm:presLayoutVars>
      </dgm:prSet>
      <dgm:spPr/>
      <dgm:t>
        <a:bodyPr/>
        <a:lstStyle/>
        <a:p>
          <a:endParaRPr lang="en-IN"/>
        </a:p>
      </dgm:t>
    </dgm:pt>
    <dgm:pt modelId="{444FE2DF-661C-4E63-B86F-FE66C9DBCF42}" type="pres">
      <dgm:prSet presAssocID="{B9E1F343-F7C2-4106-8BCC-A2042EBA3722}" presName="rootConnector3" presStyleLbl="asst2" presStyleIdx="1" presStyleCnt="15"/>
      <dgm:spPr/>
      <dgm:t>
        <a:bodyPr/>
        <a:lstStyle/>
        <a:p>
          <a:endParaRPr lang="en-IN"/>
        </a:p>
      </dgm:t>
    </dgm:pt>
    <dgm:pt modelId="{B183236C-E371-4AA5-996E-76461CAC0E90}" type="pres">
      <dgm:prSet presAssocID="{B9E1F343-F7C2-4106-8BCC-A2042EBA3722}" presName="hierChild6" presStyleCnt="0"/>
      <dgm:spPr/>
    </dgm:pt>
    <dgm:pt modelId="{2374D5D5-C2AD-4CCE-9E9B-17F80293DAB0}" type="pres">
      <dgm:prSet presAssocID="{B9E1F343-F7C2-4106-8BCC-A2042EBA3722}" presName="hierChild7" presStyleCnt="0"/>
      <dgm:spPr/>
    </dgm:pt>
    <dgm:pt modelId="{5B44FC54-B719-4860-A528-6AED01D51916}" type="pres">
      <dgm:prSet presAssocID="{757FCE70-0B7B-4B85-B19A-BAA84ED7F106}" presName="Name111" presStyleLbl="parChTrans1D4" presStyleIdx="1" presStyleCnt="13"/>
      <dgm:spPr/>
      <dgm:t>
        <a:bodyPr/>
        <a:lstStyle/>
        <a:p>
          <a:endParaRPr lang="en-IN"/>
        </a:p>
      </dgm:t>
    </dgm:pt>
    <dgm:pt modelId="{DDE3949C-BB3B-46EE-B373-ED937AAD37DA}" type="pres">
      <dgm:prSet presAssocID="{B99AB603-DFB2-480C-B0DD-580EE4B91DBE}" presName="hierRoot3" presStyleCnt="0">
        <dgm:presLayoutVars>
          <dgm:hierBranch val="init"/>
        </dgm:presLayoutVars>
      </dgm:prSet>
      <dgm:spPr/>
    </dgm:pt>
    <dgm:pt modelId="{0B52A43D-3EDA-4932-B67B-38A77625160F}" type="pres">
      <dgm:prSet presAssocID="{B99AB603-DFB2-480C-B0DD-580EE4B91DBE}" presName="rootComposite3" presStyleCnt="0"/>
      <dgm:spPr/>
    </dgm:pt>
    <dgm:pt modelId="{5DCB7FCE-E6D7-41AA-AF6D-B04CBBCF33D8}" type="pres">
      <dgm:prSet presAssocID="{B99AB603-DFB2-480C-B0DD-580EE4B91DBE}" presName="rootText3" presStyleLbl="asst2" presStyleIdx="2" presStyleCnt="15">
        <dgm:presLayoutVars>
          <dgm:chPref val="3"/>
        </dgm:presLayoutVars>
      </dgm:prSet>
      <dgm:spPr/>
      <dgm:t>
        <a:bodyPr/>
        <a:lstStyle/>
        <a:p>
          <a:endParaRPr lang="en-IN"/>
        </a:p>
      </dgm:t>
    </dgm:pt>
    <dgm:pt modelId="{A3953FB8-9C75-4B44-B07E-42E36BCEBB24}" type="pres">
      <dgm:prSet presAssocID="{B99AB603-DFB2-480C-B0DD-580EE4B91DBE}" presName="rootConnector3" presStyleLbl="asst2" presStyleIdx="2" presStyleCnt="15"/>
      <dgm:spPr/>
      <dgm:t>
        <a:bodyPr/>
        <a:lstStyle/>
        <a:p>
          <a:endParaRPr lang="en-IN"/>
        </a:p>
      </dgm:t>
    </dgm:pt>
    <dgm:pt modelId="{3517C2B3-3E5F-4474-AEF9-183A478233DD}" type="pres">
      <dgm:prSet presAssocID="{B99AB603-DFB2-480C-B0DD-580EE4B91DBE}" presName="hierChild6" presStyleCnt="0"/>
      <dgm:spPr/>
    </dgm:pt>
    <dgm:pt modelId="{303FC93F-C103-46A1-AF93-583B864EE68D}" type="pres">
      <dgm:prSet presAssocID="{B99AB603-DFB2-480C-B0DD-580EE4B91DBE}" presName="hierChild7" presStyleCnt="0"/>
      <dgm:spPr/>
    </dgm:pt>
    <dgm:pt modelId="{D212E642-27C2-4867-8779-431EC4FB03C8}" type="pres">
      <dgm:prSet presAssocID="{0386AB9F-F88B-4B21-9867-0DDF3E554447}" presName="Name111" presStyleLbl="parChTrans1D4" presStyleIdx="2" presStyleCnt="13"/>
      <dgm:spPr/>
      <dgm:t>
        <a:bodyPr/>
        <a:lstStyle/>
        <a:p>
          <a:endParaRPr lang="en-IN"/>
        </a:p>
      </dgm:t>
    </dgm:pt>
    <dgm:pt modelId="{5F92175A-0EA9-426F-AE3D-74A5FD548C92}" type="pres">
      <dgm:prSet presAssocID="{B6FD5D70-B2C8-4765-B3B5-F256A9A0CDF7}" presName="hierRoot3" presStyleCnt="0">
        <dgm:presLayoutVars>
          <dgm:hierBranch val="init"/>
        </dgm:presLayoutVars>
      </dgm:prSet>
      <dgm:spPr/>
    </dgm:pt>
    <dgm:pt modelId="{5BDEFB6F-F850-4C61-8C77-E54C25CEBD10}" type="pres">
      <dgm:prSet presAssocID="{B6FD5D70-B2C8-4765-B3B5-F256A9A0CDF7}" presName="rootComposite3" presStyleCnt="0"/>
      <dgm:spPr/>
    </dgm:pt>
    <dgm:pt modelId="{C8F33DB8-F3BA-4222-B8D6-143796211052}" type="pres">
      <dgm:prSet presAssocID="{B6FD5D70-B2C8-4765-B3B5-F256A9A0CDF7}" presName="rootText3" presStyleLbl="asst2" presStyleIdx="3" presStyleCnt="15">
        <dgm:presLayoutVars>
          <dgm:chPref val="3"/>
        </dgm:presLayoutVars>
      </dgm:prSet>
      <dgm:spPr/>
      <dgm:t>
        <a:bodyPr/>
        <a:lstStyle/>
        <a:p>
          <a:endParaRPr lang="en-IN"/>
        </a:p>
      </dgm:t>
    </dgm:pt>
    <dgm:pt modelId="{5F42A37D-0CC0-47B2-B428-FB58AE259E4C}" type="pres">
      <dgm:prSet presAssocID="{B6FD5D70-B2C8-4765-B3B5-F256A9A0CDF7}" presName="rootConnector3" presStyleLbl="asst2" presStyleIdx="3" presStyleCnt="15"/>
      <dgm:spPr/>
      <dgm:t>
        <a:bodyPr/>
        <a:lstStyle/>
        <a:p>
          <a:endParaRPr lang="en-IN"/>
        </a:p>
      </dgm:t>
    </dgm:pt>
    <dgm:pt modelId="{CEC672FB-2556-420D-A32A-F37B384B1EA9}" type="pres">
      <dgm:prSet presAssocID="{B6FD5D70-B2C8-4765-B3B5-F256A9A0CDF7}" presName="hierChild6" presStyleCnt="0"/>
      <dgm:spPr/>
    </dgm:pt>
    <dgm:pt modelId="{6C4BA053-F0FD-4741-8533-7FAF69FE3623}" type="pres">
      <dgm:prSet presAssocID="{B6FD5D70-B2C8-4765-B3B5-F256A9A0CDF7}" presName="hierChild7" presStyleCnt="0"/>
      <dgm:spPr/>
    </dgm:pt>
    <dgm:pt modelId="{B89D3281-F719-4D12-9D61-8975DCF5C176}" type="pres">
      <dgm:prSet presAssocID="{BBCD5A7C-993F-4BF8-831C-BBD3E1A85C73}" presName="Name111" presStyleLbl="parChTrans1D4" presStyleIdx="3" presStyleCnt="13"/>
      <dgm:spPr/>
      <dgm:t>
        <a:bodyPr/>
        <a:lstStyle/>
        <a:p>
          <a:endParaRPr lang="en-IN"/>
        </a:p>
      </dgm:t>
    </dgm:pt>
    <dgm:pt modelId="{4DC55B29-5DAA-4E08-8F72-751CBAC7DEFF}" type="pres">
      <dgm:prSet presAssocID="{302C8CD2-7C11-41B3-A9A2-918A82F3692B}" presName="hierRoot3" presStyleCnt="0">
        <dgm:presLayoutVars>
          <dgm:hierBranch val="init"/>
        </dgm:presLayoutVars>
      </dgm:prSet>
      <dgm:spPr/>
    </dgm:pt>
    <dgm:pt modelId="{F6E09511-9E83-4D15-98F4-880DCE584342}" type="pres">
      <dgm:prSet presAssocID="{302C8CD2-7C11-41B3-A9A2-918A82F3692B}" presName="rootComposite3" presStyleCnt="0"/>
      <dgm:spPr/>
    </dgm:pt>
    <dgm:pt modelId="{E1114D32-F823-4A50-B944-A1D939D0C59B}" type="pres">
      <dgm:prSet presAssocID="{302C8CD2-7C11-41B3-A9A2-918A82F3692B}" presName="rootText3" presStyleLbl="asst2" presStyleIdx="4" presStyleCnt="15">
        <dgm:presLayoutVars>
          <dgm:chPref val="3"/>
        </dgm:presLayoutVars>
      </dgm:prSet>
      <dgm:spPr/>
      <dgm:t>
        <a:bodyPr/>
        <a:lstStyle/>
        <a:p>
          <a:endParaRPr lang="en-IN"/>
        </a:p>
      </dgm:t>
    </dgm:pt>
    <dgm:pt modelId="{D5859A0E-28AB-48F9-9B72-9E89BE1EB7E6}" type="pres">
      <dgm:prSet presAssocID="{302C8CD2-7C11-41B3-A9A2-918A82F3692B}" presName="rootConnector3" presStyleLbl="asst2" presStyleIdx="4" presStyleCnt="15"/>
      <dgm:spPr/>
      <dgm:t>
        <a:bodyPr/>
        <a:lstStyle/>
        <a:p>
          <a:endParaRPr lang="en-IN"/>
        </a:p>
      </dgm:t>
    </dgm:pt>
    <dgm:pt modelId="{BDFFCEC8-4E3C-46B4-971B-5ECC28CA1D1B}" type="pres">
      <dgm:prSet presAssocID="{302C8CD2-7C11-41B3-A9A2-918A82F3692B}" presName="hierChild6" presStyleCnt="0"/>
      <dgm:spPr/>
    </dgm:pt>
    <dgm:pt modelId="{F85BA7D8-1CBF-4E45-ADA3-E89738FFFF9C}" type="pres">
      <dgm:prSet presAssocID="{302C8CD2-7C11-41B3-A9A2-918A82F3692B}" presName="hierChild7" presStyleCnt="0"/>
      <dgm:spPr/>
    </dgm:pt>
    <dgm:pt modelId="{B3D46AA6-CB2A-4618-8AC8-8A717A17006F}" type="pres">
      <dgm:prSet presAssocID="{3C672E96-5EF4-4AA4-9BBC-5D9CC661A38D}" presName="Name111" presStyleLbl="parChTrans1D4" presStyleIdx="4" presStyleCnt="13"/>
      <dgm:spPr/>
      <dgm:t>
        <a:bodyPr/>
        <a:lstStyle/>
        <a:p>
          <a:endParaRPr lang="en-IN"/>
        </a:p>
      </dgm:t>
    </dgm:pt>
    <dgm:pt modelId="{73FEF23D-09AB-4057-BAF8-62086C3CF770}" type="pres">
      <dgm:prSet presAssocID="{D3102D37-3F41-4335-B4EA-8213668BF793}" presName="hierRoot3" presStyleCnt="0">
        <dgm:presLayoutVars>
          <dgm:hierBranch val="init"/>
        </dgm:presLayoutVars>
      </dgm:prSet>
      <dgm:spPr/>
    </dgm:pt>
    <dgm:pt modelId="{D3BBC268-9758-4642-A5D7-64AB288060C3}" type="pres">
      <dgm:prSet presAssocID="{D3102D37-3F41-4335-B4EA-8213668BF793}" presName="rootComposite3" presStyleCnt="0"/>
      <dgm:spPr/>
    </dgm:pt>
    <dgm:pt modelId="{E418233E-02F2-462A-BDD7-760742701AB1}" type="pres">
      <dgm:prSet presAssocID="{D3102D37-3F41-4335-B4EA-8213668BF793}" presName="rootText3" presStyleLbl="asst2" presStyleIdx="5" presStyleCnt="15">
        <dgm:presLayoutVars>
          <dgm:chPref val="3"/>
        </dgm:presLayoutVars>
      </dgm:prSet>
      <dgm:spPr/>
      <dgm:t>
        <a:bodyPr/>
        <a:lstStyle/>
        <a:p>
          <a:endParaRPr lang="en-IN"/>
        </a:p>
      </dgm:t>
    </dgm:pt>
    <dgm:pt modelId="{6D05A02C-F2CC-46FD-902B-2CF71C77293F}" type="pres">
      <dgm:prSet presAssocID="{D3102D37-3F41-4335-B4EA-8213668BF793}" presName="rootConnector3" presStyleLbl="asst2" presStyleIdx="5" presStyleCnt="15"/>
      <dgm:spPr/>
      <dgm:t>
        <a:bodyPr/>
        <a:lstStyle/>
        <a:p>
          <a:endParaRPr lang="en-IN"/>
        </a:p>
      </dgm:t>
    </dgm:pt>
    <dgm:pt modelId="{40A15061-2CE7-4455-AE9B-190B85AF3EF6}" type="pres">
      <dgm:prSet presAssocID="{D3102D37-3F41-4335-B4EA-8213668BF793}" presName="hierChild6" presStyleCnt="0"/>
      <dgm:spPr/>
    </dgm:pt>
    <dgm:pt modelId="{62989075-B5DC-496C-80E7-8DFD37287559}" type="pres">
      <dgm:prSet presAssocID="{D3102D37-3F41-4335-B4EA-8213668BF793}" presName="hierChild7" presStyleCnt="0"/>
      <dgm:spPr/>
    </dgm:pt>
    <dgm:pt modelId="{4AFB8170-F24C-4CD2-9862-AA1FAE0C0836}" type="pres">
      <dgm:prSet presAssocID="{9F1553A5-8B20-4687-B115-0424F7BED241}" presName="Name111" presStyleLbl="parChTrans1D4" presStyleIdx="5" presStyleCnt="13"/>
      <dgm:spPr/>
      <dgm:t>
        <a:bodyPr/>
        <a:lstStyle/>
        <a:p>
          <a:endParaRPr lang="en-IN"/>
        </a:p>
      </dgm:t>
    </dgm:pt>
    <dgm:pt modelId="{E9C78029-76F3-4499-856A-67CAD0B94521}" type="pres">
      <dgm:prSet presAssocID="{57C03029-1FC9-4EC1-8156-2AA82449A90F}" presName="hierRoot3" presStyleCnt="0">
        <dgm:presLayoutVars>
          <dgm:hierBranch val="init"/>
        </dgm:presLayoutVars>
      </dgm:prSet>
      <dgm:spPr/>
    </dgm:pt>
    <dgm:pt modelId="{1116BA68-AB14-45E2-B496-0411B7445B18}" type="pres">
      <dgm:prSet presAssocID="{57C03029-1FC9-4EC1-8156-2AA82449A90F}" presName="rootComposite3" presStyleCnt="0"/>
      <dgm:spPr/>
    </dgm:pt>
    <dgm:pt modelId="{5A135D95-068E-435B-9FEE-293367AC32E7}" type="pres">
      <dgm:prSet presAssocID="{57C03029-1FC9-4EC1-8156-2AA82449A90F}" presName="rootText3" presStyleLbl="asst2" presStyleIdx="6" presStyleCnt="15" custLinFactNeighborX="5099" custLinFactNeighborY="7893">
        <dgm:presLayoutVars>
          <dgm:chPref val="3"/>
        </dgm:presLayoutVars>
      </dgm:prSet>
      <dgm:spPr/>
      <dgm:t>
        <a:bodyPr/>
        <a:lstStyle/>
        <a:p>
          <a:endParaRPr lang="en-IN"/>
        </a:p>
      </dgm:t>
    </dgm:pt>
    <dgm:pt modelId="{CDD15F0C-E0E3-47AD-B538-2707CDD86CF5}" type="pres">
      <dgm:prSet presAssocID="{57C03029-1FC9-4EC1-8156-2AA82449A90F}" presName="rootConnector3" presStyleLbl="asst2" presStyleIdx="6" presStyleCnt="15"/>
      <dgm:spPr/>
      <dgm:t>
        <a:bodyPr/>
        <a:lstStyle/>
        <a:p>
          <a:endParaRPr lang="en-IN"/>
        </a:p>
      </dgm:t>
    </dgm:pt>
    <dgm:pt modelId="{4FBF63A3-7D77-405B-93CC-2D9EB44B7E2E}" type="pres">
      <dgm:prSet presAssocID="{57C03029-1FC9-4EC1-8156-2AA82449A90F}" presName="hierChild6" presStyleCnt="0"/>
      <dgm:spPr/>
    </dgm:pt>
    <dgm:pt modelId="{A79031B0-8F79-443A-BD8F-F8EF7CD67554}" type="pres">
      <dgm:prSet presAssocID="{57C03029-1FC9-4EC1-8156-2AA82449A90F}" presName="hierChild7" presStyleCnt="0"/>
      <dgm:spPr/>
    </dgm:pt>
    <dgm:pt modelId="{B0FF6CDD-06DC-42AA-9F14-A40C1E2E5AF4}" type="pres">
      <dgm:prSet presAssocID="{B9E774D1-6A27-4599-A19D-899E6EA76F5F}" presName="Name111" presStyleLbl="parChTrans1D4" presStyleIdx="6" presStyleCnt="13"/>
      <dgm:spPr/>
      <dgm:t>
        <a:bodyPr/>
        <a:lstStyle/>
        <a:p>
          <a:endParaRPr lang="en-IN"/>
        </a:p>
      </dgm:t>
    </dgm:pt>
    <dgm:pt modelId="{5399578E-612B-4EED-997F-9B86E03961A0}" type="pres">
      <dgm:prSet presAssocID="{947B0E80-B65C-45D9-AB3F-59362C4A7AC1}" presName="hierRoot3" presStyleCnt="0">
        <dgm:presLayoutVars>
          <dgm:hierBranch val="init"/>
        </dgm:presLayoutVars>
      </dgm:prSet>
      <dgm:spPr/>
    </dgm:pt>
    <dgm:pt modelId="{19B8C573-7A3B-462B-9412-73DF662FBC8D}" type="pres">
      <dgm:prSet presAssocID="{947B0E80-B65C-45D9-AB3F-59362C4A7AC1}" presName="rootComposite3" presStyleCnt="0"/>
      <dgm:spPr/>
    </dgm:pt>
    <dgm:pt modelId="{BEA538E1-AFD0-4C54-9365-CDDC5A2B88D1}" type="pres">
      <dgm:prSet presAssocID="{947B0E80-B65C-45D9-AB3F-59362C4A7AC1}" presName="rootText3" presStyleLbl="asst2" presStyleIdx="7" presStyleCnt="15">
        <dgm:presLayoutVars>
          <dgm:chPref val="3"/>
        </dgm:presLayoutVars>
      </dgm:prSet>
      <dgm:spPr/>
      <dgm:t>
        <a:bodyPr/>
        <a:lstStyle/>
        <a:p>
          <a:endParaRPr lang="en-IN"/>
        </a:p>
      </dgm:t>
    </dgm:pt>
    <dgm:pt modelId="{C7BB67AE-0D64-4D74-AC1F-FA2F0C83BB7E}" type="pres">
      <dgm:prSet presAssocID="{947B0E80-B65C-45D9-AB3F-59362C4A7AC1}" presName="rootConnector3" presStyleLbl="asst2" presStyleIdx="7" presStyleCnt="15"/>
      <dgm:spPr/>
      <dgm:t>
        <a:bodyPr/>
        <a:lstStyle/>
        <a:p>
          <a:endParaRPr lang="en-IN"/>
        </a:p>
      </dgm:t>
    </dgm:pt>
    <dgm:pt modelId="{48AF019F-5568-465A-9F52-608D7528CE5F}" type="pres">
      <dgm:prSet presAssocID="{947B0E80-B65C-45D9-AB3F-59362C4A7AC1}" presName="hierChild6" presStyleCnt="0"/>
      <dgm:spPr/>
    </dgm:pt>
    <dgm:pt modelId="{08F0D9EC-1FB9-4808-8020-43BCC79A5C47}" type="pres">
      <dgm:prSet presAssocID="{947B0E80-B65C-45D9-AB3F-59362C4A7AC1}" presName="hierChild7" presStyleCnt="0"/>
      <dgm:spPr/>
    </dgm:pt>
    <dgm:pt modelId="{6A538CFC-B976-4C9A-A763-48715B00478B}" type="pres">
      <dgm:prSet presAssocID="{0B4C3070-7A70-46BA-B57E-9407DCEEF8CC}" presName="Name111" presStyleLbl="parChTrans1D4" presStyleIdx="7" presStyleCnt="13"/>
      <dgm:spPr/>
      <dgm:t>
        <a:bodyPr/>
        <a:lstStyle/>
        <a:p>
          <a:endParaRPr lang="en-IN"/>
        </a:p>
      </dgm:t>
    </dgm:pt>
    <dgm:pt modelId="{1401FD05-DA1B-447F-B0AE-A04C0F1F0FF3}" type="pres">
      <dgm:prSet presAssocID="{F148D2D2-3B2C-4250-AADA-53C3C9F73916}" presName="hierRoot3" presStyleCnt="0">
        <dgm:presLayoutVars>
          <dgm:hierBranch val="init"/>
        </dgm:presLayoutVars>
      </dgm:prSet>
      <dgm:spPr/>
    </dgm:pt>
    <dgm:pt modelId="{009664A3-86CD-4ABA-85C1-7D076B19ADB5}" type="pres">
      <dgm:prSet presAssocID="{F148D2D2-3B2C-4250-AADA-53C3C9F73916}" presName="rootComposite3" presStyleCnt="0"/>
      <dgm:spPr/>
    </dgm:pt>
    <dgm:pt modelId="{4BAF99B6-D432-4313-BCB6-9F83CEE6A662}" type="pres">
      <dgm:prSet presAssocID="{F148D2D2-3B2C-4250-AADA-53C3C9F73916}" presName="rootText3" presStyleLbl="asst2" presStyleIdx="8" presStyleCnt="15">
        <dgm:presLayoutVars>
          <dgm:chPref val="3"/>
        </dgm:presLayoutVars>
      </dgm:prSet>
      <dgm:spPr/>
      <dgm:t>
        <a:bodyPr/>
        <a:lstStyle/>
        <a:p>
          <a:endParaRPr lang="en-IN"/>
        </a:p>
      </dgm:t>
    </dgm:pt>
    <dgm:pt modelId="{EE3A9B51-3729-4DFC-9846-B08458568F71}" type="pres">
      <dgm:prSet presAssocID="{F148D2D2-3B2C-4250-AADA-53C3C9F73916}" presName="rootConnector3" presStyleLbl="asst2" presStyleIdx="8" presStyleCnt="15"/>
      <dgm:spPr/>
      <dgm:t>
        <a:bodyPr/>
        <a:lstStyle/>
        <a:p>
          <a:endParaRPr lang="en-IN"/>
        </a:p>
      </dgm:t>
    </dgm:pt>
    <dgm:pt modelId="{AC7C6425-F090-4234-992F-2E9C62BF7E95}" type="pres">
      <dgm:prSet presAssocID="{F148D2D2-3B2C-4250-AADA-53C3C9F73916}" presName="hierChild6" presStyleCnt="0"/>
      <dgm:spPr/>
    </dgm:pt>
    <dgm:pt modelId="{A227FFF3-1D7C-40D7-8E35-2B6A653F70F9}" type="pres">
      <dgm:prSet presAssocID="{F148D2D2-3B2C-4250-AADA-53C3C9F73916}" presName="hierChild7" presStyleCnt="0"/>
      <dgm:spPr/>
    </dgm:pt>
    <dgm:pt modelId="{1EBA2ECA-E21F-419D-A34A-015AE3A6BDF8}" type="pres">
      <dgm:prSet presAssocID="{8CECAC38-CBA6-4561-8EF1-3AB54ECF1C47}" presName="Name111" presStyleLbl="parChTrans1D4" presStyleIdx="8" presStyleCnt="13"/>
      <dgm:spPr/>
      <dgm:t>
        <a:bodyPr/>
        <a:lstStyle/>
        <a:p>
          <a:endParaRPr lang="en-IN"/>
        </a:p>
      </dgm:t>
    </dgm:pt>
    <dgm:pt modelId="{557BFB91-EF5C-49DB-BBB3-6C3A39466C86}" type="pres">
      <dgm:prSet presAssocID="{73916337-7365-4C18-86D7-414F54385A3A}" presName="hierRoot3" presStyleCnt="0">
        <dgm:presLayoutVars>
          <dgm:hierBranch val="init"/>
        </dgm:presLayoutVars>
      </dgm:prSet>
      <dgm:spPr/>
    </dgm:pt>
    <dgm:pt modelId="{EA05F289-34C7-4EBD-83F5-CF9A351347FF}" type="pres">
      <dgm:prSet presAssocID="{73916337-7365-4C18-86D7-414F54385A3A}" presName="rootComposite3" presStyleCnt="0"/>
      <dgm:spPr/>
    </dgm:pt>
    <dgm:pt modelId="{130DF83B-984E-4741-BDA0-0253A80FA5E8}" type="pres">
      <dgm:prSet presAssocID="{73916337-7365-4C18-86D7-414F54385A3A}" presName="rootText3" presStyleLbl="asst2" presStyleIdx="9" presStyleCnt="15">
        <dgm:presLayoutVars>
          <dgm:chPref val="3"/>
        </dgm:presLayoutVars>
      </dgm:prSet>
      <dgm:spPr/>
      <dgm:t>
        <a:bodyPr/>
        <a:lstStyle/>
        <a:p>
          <a:endParaRPr lang="en-IN"/>
        </a:p>
      </dgm:t>
    </dgm:pt>
    <dgm:pt modelId="{3ADA60AD-326C-46FE-976C-C4960BBD163D}" type="pres">
      <dgm:prSet presAssocID="{73916337-7365-4C18-86D7-414F54385A3A}" presName="rootConnector3" presStyleLbl="asst2" presStyleIdx="9" presStyleCnt="15"/>
      <dgm:spPr/>
      <dgm:t>
        <a:bodyPr/>
        <a:lstStyle/>
        <a:p>
          <a:endParaRPr lang="en-IN"/>
        </a:p>
      </dgm:t>
    </dgm:pt>
    <dgm:pt modelId="{8123027E-7877-4144-BE80-DFE673B31A67}" type="pres">
      <dgm:prSet presAssocID="{73916337-7365-4C18-86D7-414F54385A3A}" presName="hierChild6" presStyleCnt="0"/>
      <dgm:spPr/>
    </dgm:pt>
    <dgm:pt modelId="{3692E428-FC33-4F69-9303-7062A0F21B7E}" type="pres">
      <dgm:prSet presAssocID="{73916337-7365-4C18-86D7-414F54385A3A}" presName="hierChild7" presStyleCnt="0"/>
      <dgm:spPr/>
    </dgm:pt>
    <dgm:pt modelId="{1CDF4CF0-2846-4749-ACC1-7B071B8E07ED}" type="pres">
      <dgm:prSet presAssocID="{10A9B48C-4E99-4E4B-9ED1-3B927A8C8A6B}" presName="Name111" presStyleLbl="parChTrans1D4" presStyleIdx="9" presStyleCnt="13"/>
      <dgm:spPr/>
      <dgm:t>
        <a:bodyPr/>
        <a:lstStyle/>
        <a:p>
          <a:endParaRPr lang="en-IN"/>
        </a:p>
      </dgm:t>
    </dgm:pt>
    <dgm:pt modelId="{53F6B0AA-ED89-4336-9C4F-8C9CDDA9481C}" type="pres">
      <dgm:prSet presAssocID="{04CFCE00-ED53-49C4-A4D5-29999DA4DA65}" presName="hierRoot3" presStyleCnt="0">
        <dgm:presLayoutVars>
          <dgm:hierBranch val="init"/>
        </dgm:presLayoutVars>
      </dgm:prSet>
      <dgm:spPr/>
    </dgm:pt>
    <dgm:pt modelId="{38A630A1-3A32-4ADC-AC17-F1BD7D8C6290}" type="pres">
      <dgm:prSet presAssocID="{04CFCE00-ED53-49C4-A4D5-29999DA4DA65}" presName="rootComposite3" presStyleCnt="0"/>
      <dgm:spPr/>
    </dgm:pt>
    <dgm:pt modelId="{DC56CF1D-884C-406D-9BD8-5249F0A99D58}" type="pres">
      <dgm:prSet presAssocID="{04CFCE00-ED53-49C4-A4D5-29999DA4DA65}" presName="rootText3" presStyleLbl="asst2" presStyleIdx="10" presStyleCnt="15">
        <dgm:presLayoutVars>
          <dgm:chPref val="3"/>
        </dgm:presLayoutVars>
      </dgm:prSet>
      <dgm:spPr/>
      <dgm:t>
        <a:bodyPr/>
        <a:lstStyle/>
        <a:p>
          <a:endParaRPr lang="en-IN"/>
        </a:p>
      </dgm:t>
    </dgm:pt>
    <dgm:pt modelId="{3A152027-7875-462D-AC4A-097A82ADD731}" type="pres">
      <dgm:prSet presAssocID="{04CFCE00-ED53-49C4-A4D5-29999DA4DA65}" presName="rootConnector3" presStyleLbl="asst2" presStyleIdx="10" presStyleCnt="15"/>
      <dgm:spPr/>
      <dgm:t>
        <a:bodyPr/>
        <a:lstStyle/>
        <a:p>
          <a:endParaRPr lang="en-IN"/>
        </a:p>
      </dgm:t>
    </dgm:pt>
    <dgm:pt modelId="{6541D22D-67FE-40F7-ACE3-92F9CFAEFF26}" type="pres">
      <dgm:prSet presAssocID="{04CFCE00-ED53-49C4-A4D5-29999DA4DA65}" presName="hierChild6" presStyleCnt="0"/>
      <dgm:spPr/>
    </dgm:pt>
    <dgm:pt modelId="{52D5EB9E-C77B-449C-8D4D-365185FE7E90}" type="pres">
      <dgm:prSet presAssocID="{04CFCE00-ED53-49C4-A4D5-29999DA4DA65}" presName="hierChild7" presStyleCnt="0"/>
      <dgm:spPr/>
    </dgm:pt>
    <dgm:pt modelId="{8FC2F67C-8C90-44D9-996C-DEE9C0849B90}" type="pres">
      <dgm:prSet presAssocID="{4C550094-F58C-459D-9256-231559481C19}" presName="Name111" presStyleLbl="parChTrans1D4" presStyleIdx="10" presStyleCnt="13"/>
      <dgm:spPr/>
      <dgm:t>
        <a:bodyPr/>
        <a:lstStyle/>
        <a:p>
          <a:endParaRPr lang="en-IN"/>
        </a:p>
      </dgm:t>
    </dgm:pt>
    <dgm:pt modelId="{C2FF22B7-E02C-4D2B-89F9-B187E6A4FCAA}" type="pres">
      <dgm:prSet presAssocID="{CD628E9F-313E-4A58-82E0-18038F97B471}" presName="hierRoot3" presStyleCnt="0">
        <dgm:presLayoutVars>
          <dgm:hierBranch val="init"/>
        </dgm:presLayoutVars>
      </dgm:prSet>
      <dgm:spPr/>
    </dgm:pt>
    <dgm:pt modelId="{C8564ADE-9F37-466B-91FA-EAB5B1D96DDA}" type="pres">
      <dgm:prSet presAssocID="{CD628E9F-313E-4A58-82E0-18038F97B471}" presName="rootComposite3" presStyleCnt="0"/>
      <dgm:spPr/>
    </dgm:pt>
    <dgm:pt modelId="{4F14F8F8-9136-416D-8F8C-E3877F022D89}" type="pres">
      <dgm:prSet presAssocID="{CD628E9F-313E-4A58-82E0-18038F97B471}" presName="rootText3" presStyleLbl="asst2" presStyleIdx="11" presStyleCnt="15">
        <dgm:presLayoutVars>
          <dgm:chPref val="3"/>
        </dgm:presLayoutVars>
      </dgm:prSet>
      <dgm:spPr/>
      <dgm:t>
        <a:bodyPr/>
        <a:lstStyle/>
        <a:p>
          <a:endParaRPr lang="en-IN"/>
        </a:p>
      </dgm:t>
    </dgm:pt>
    <dgm:pt modelId="{AA5EC70E-3178-4532-906D-276C8111205A}" type="pres">
      <dgm:prSet presAssocID="{CD628E9F-313E-4A58-82E0-18038F97B471}" presName="rootConnector3" presStyleLbl="asst2" presStyleIdx="11" presStyleCnt="15"/>
      <dgm:spPr/>
      <dgm:t>
        <a:bodyPr/>
        <a:lstStyle/>
        <a:p>
          <a:endParaRPr lang="en-IN"/>
        </a:p>
      </dgm:t>
    </dgm:pt>
    <dgm:pt modelId="{F092DC1E-5697-4A87-BECA-7DF4F9B260B7}" type="pres">
      <dgm:prSet presAssocID="{CD628E9F-313E-4A58-82E0-18038F97B471}" presName="hierChild6" presStyleCnt="0"/>
      <dgm:spPr/>
    </dgm:pt>
    <dgm:pt modelId="{B71F2971-AE7D-43B0-B7A8-405051061C7E}" type="pres">
      <dgm:prSet presAssocID="{CD628E9F-313E-4A58-82E0-18038F97B471}" presName="hierChild7" presStyleCnt="0"/>
      <dgm:spPr/>
    </dgm:pt>
    <dgm:pt modelId="{01F3C7AC-D98B-417D-AC76-4E95D4F6FCBF}" type="pres">
      <dgm:prSet presAssocID="{6C5DED21-B524-4F60-96B1-B268B2EF6E17}" presName="Name111" presStyleLbl="parChTrans1D4" presStyleIdx="11" presStyleCnt="13"/>
      <dgm:spPr/>
      <dgm:t>
        <a:bodyPr/>
        <a:lstStyle/>
        <a:p>
          <a:endParaRPr lang="en-IN"/>
        </a:p>
      </dgm:t>
    </dgm:pt>
    <dgm:pt modelId="{7415AF9B-5D87-424F-BDCC-B48F56302DBB}" type="pres">
      <dgm:prSet presAssocID="{44B1140C-EADB-4CAA-BD10-7C71575EFB29}" presName="hierRoot3" presStyleCnt="0">
        <dgm:presLayoutVars>
          <dgm:hierBranch val="init"/>
        </dgm:presLayoutVars>
      </dgm:prSet>
      <dgm:spPr/>
    </dgm:pt>
    <dgm:pt modelId="{C1B5D6A4-CE1F-4C41-8E86-9AB9C3D8BBE0}" type="pres">
      <dgm:prSet presAssocID="{44B1140C-EADB-4CAA-BD10-7C71575EFB29}" presName="rootComposite3" presStyleCnt="0"/>
      <dgm:spPr/>
    </dgm:pt>
    <dgm:pt modelId="{8408B8D1-F53B-47B5-A815-7E78D46A5208}" type="pres">
      <dgm:prSet presAssocID="{44B1140C-EADB-4CAA-BD10-7C71575EFB29}" presName="rootText3" presStyleLbl="asst2" presStyleIdx="12" presStyleCnt="15">
        <dgm:presLayoutVars>
          <dgm:chPref val="3"/>
        </dgm:presLayoutVars>
      </dgm:prSet>
      <dgm:spPr/>
      <dgm:t>
        <a:bodyPr/>
        <a:lstStyle/>
        <a:p>
          <a:endParaRPr lang="en-IN"/>
        </a:p>
      </dgm:t>
    </dgm:pt>
    <dgm:pt modelId="{D2CFF45E-F86B-4FA3-9A7C-136D853F20FB}" type="pres">
      <dgm:prSet presAssocID="{44B1140C-EADB-4CAA-BD10-7C71575EFB29}" presName="rootConnector3" presStyleLbl="asst2" presStyleIdx="12" presStyleCnt="15"/>
      <dgm:spPr/>
      <dgm:t>
        <a:bodyPr/>
        <a:lstStyle/>
        <a:p>
          <a:endParaRPr lang="en-IN"/>
        </a:p>
      </dgm:t>
    </dgm:pt>
    <dgm:pt modelId="{6BA16103-A87F-43C9-8AC5-6F503FB00289}" type="pres">
      <dgm:prSet presAssocID="{44B1140C-EADB-4CAA-BD10-7C71575EFB29}" presName="hierChild6" presStyleCnt="0"/>
      <dgm:spPr/>
    </dgm:pt>
    <dgm:pt modelId="{73A14E6C-45B6-4885-9CFB-6038EA71847C}" type="pres">
      <dgm:prSet presAssocID="{44B1140C-EADB-4CAA-BD10-7C71575EFB29}" presName="hierChild7" presStyleCnt="0"/>
      <dgm:spPr/>
    </dgm:pt>
    <dgm:pt modelId="{8B632A66-A3AD-4C1A-A193-E546E909066E}" type="pres">
      <dgm:prSet presAssocID="{EDF03549-7258-4AC7-9304-59DE6837E615}" presName="Name111" presStyleLbl="parChTrans1D4" presStyleIdx="12" presStyleCnt="13"/>
      <dgm:spPr/>
      <dgm:t>
        <a:bodyPr/>
        <a:lstStyle/>
        <a:p>
          <a:endParaRPr lang="en-IN"/>
        </a:p>
      </dgm:t>
    </dgm:pt>
    <dgm:pt modelId="{307AF67D-5A45-42C1-BAE8-649C45ECE143}" type="pres">
      <dgm:prSet presAssocID="{605490DA-9B9A-4420-9B9C-3F891E308988}" presName="hierRoot3" presStyleCnt="0">
        <dgm:presLayoutVars>
          <dgm:hierBranch val="init"/>
        </dgm:presLayoutVars>
      </dgm:prSet>
      <dgm:spPr/>
    </dgm:pt>
    <dgm:pt modelId="{6D2C1D89-C98C-4ED0-982F-6DCACCB6039A}" type="pres">
      <dgm:prSet presAssocID="{605490DA-9B9A-4420-9B9C-3F891E308988}" presName="rootComposite3" presStyleCnt="0"/>
      <dgm:spPr/>
    </dgm:pt>
    <dgm:pt modelId="{A8B209A1-DF4C-4933-8066-40D28077B22A}" type="pres">
      <dgm:prSet presAssocID="{605490DA-9B9A-4420-9B9C-3F891E308988}" presName="rootText3" presStyleLbl="asst2" presStyleIdx="13" presStyleCnt="15">
        <dgm:presLayoutVars>
          <dgm:chPref val="3"/>
        </dgm:presLayoutVars>
      </dgm:prSet>
      <dgm:spPr/>
      <dgm:t>
        <a:bodyPr/>
        <a:lstStyle/>
        <a:p>
          <a:endParaRPr lang="en-IN"/>
        </a:p>
      </dgm:t>
    </dgm:pt>
    <dgm:pt modelId="{EAFADA55-6B0A-40A1-9024-A426DD7EBA88}" type="pres">
      <dgm:prSet presAssocID="{605490DA-9B9A-4420-9B9C-3F891E308988}" presName="rootConnector3" presStyleLbl="asst2" presStyleIdx="13" presStyleCnt="15"/>
      <dgm:spPr/>
      <dgm:t>
        <a:bodyPr/>
        <a:lstStyle/>
        <a:p>
          <a:endParaRPr lang="en-IN"/>
        </a:p>
      </dgm:t>
    </dgm:pt>
    <dgm:pt modelId="{E09B03DA-602F-4B7C-882E-AA7E37BA0AA3}" type="pres">
      <dgm:prSet presAssocID="{605490DA-9B9A-4420-9B9C-3F891E308988}" presName="hierChild6" presStyleCnt="0"/>
      <dgm:spPr/>
    </dgm:pt>
    <dgm:pt modelId="{9056F328-5711-4584-8E8B-14AF487C0957}" type="pres">
      <dgm:prSet presAssocID="{605490DA-9B9A-4420-9B9C-3F891E308988}" presName="hierChild7" presStyleCnt="0"/>
      <dgm:spPr/>
    </dgm:pt>
    <dgm:pt modelId="{D13B4847-74FF-4E19-B037-3043A5D4BACF}" type="pres">
      <dgm:prSet presAssocID="{0225BC05-723F-4355-8CB7-405C1E10842F}" presName="Name111" presStyleLbl="parChTrans1D3" presStyleIdx="1" presStyleCnt="2"/>
      <dgm:spPr/>
      <dgm:t>
        <a:bodyPr/>
        <a:lstStyle/>
        <a:p>
          <a:endParaRPr lang="en-IN"/>
        </a:p>
      </dgm:t>
    </dgm:pt>
    <dgm:pt modelId="{53CEFF1D-9AB9-4625-BB3B-5AE46AB8DC49}" type="pres">
      <dgm:prSet presAssocID="{62693BC5-3864-4FA1-9C44-4ABD6C1D6BB9}" presName="hierRoot3" presStyleCnt="0">
        <dgm:presLayoutVars>
          <dgm:hierBranch val="init"/>
        </dgm:presLayoutVars>
      </dgm:prSet>
      <dgm:spPr/>
    </dgm:pt>
    <dgm:pt modelId="{CDFB2BA0-0236-436D-B3E3-232D87B77248}" type="pres">
      <dgm:prSet presAssocID="{62693BC5-3864-4FA1-9C44-4ABD6C1D6BB9}" presName="rootComposite3" presStyleCnt="0"/>
      <dgm:spPr/>
    </dgm:pt>
    <dgm:pt modelId="{FE9A853B-B399-4C8F-A1E5-13A1FE3ACC14}" type="pres">
      <dgm:prSet presAssocID="{62693BC5-3864-4FA1-9C44-4ABD6C1D6BB9}" presName="rootText3" presStyleLbl="asst2" presStyleIdx="14" presStyleCnt="15">
        <dgm:presLayoutVars>
          <dgm:chPref val="3"/>
        </dgm:presLayoutVars>
      </dgm:prSet>
      <dgm:spPr/>
      <dgm:t>
        <a:bodyPr/>
        <a:lstStyle/>
        <a:p>
          <a:endParaRPr lang="en-IN"/>
        </a:p>
      </dgm:t>
    </dgm:pt>
    <dgm:pt modelId="{44D6CBE0-1E87-4164-B9EC-DBAD4DFFAD74}" type="pres">
      <dgm:prSet presAssocID="{62693BC5-3864-4FA1-9C44-4ABD6C1D6BB9}" presName="rootConnector3" presStyleLbl="asst2" presStyleIdx="14" presStyleCnt="15"/>
      <dgm:spPr/>
      <dgm:t>
        <a:bodyPr/>
        <a:lstStyle/>
        <a:p>
          <a:endParaRPr lang="en-IN"/>
        </a:p>
      </dgm:t>
    </dgm:pt>
    <dgm:pt modelId="{A2896F63-9E4C-4923-8B2D-5133F766CC4B}" type="pres">
      <dgm:prSet presAssocID="{62693BC5-3864-4FA1-9C44-4ABD6C1D6BB9}" presName="hierChild6" presStyleCnt="0"/>
      <dgm:spPr/>
    </dgm:pt>
    <dgm:pt modelId="{A4149DAD-3B17-45D1-900B-61703807324C}" type="pres">
      <dgm:prSet presAssocID="{62693BC5-3864-4FA1-9C44-4ABD6C1D6BB9}" presName="hierChild7" presStyleCnt="0"/>
      <dgm:spPr/>
    </dgm:pt>
    <dgm:pt modelId="{7D629671-9BC1-46C8-BE35-4FFC83431E4F}" type="pres">
      <dgm:prSet presAssocID="{421AEFEA-B3DB-4DB0-9F48-7905ACCA77F6}" presName="Name37" presStyleLbl="parChTrans1D2" presStyleIdx="1" presStyleCnt="2"/>
      <dgm:spPr/>
      <dgm:t>
        <a:bodyPr/>
        <a:lstStyle/>
        <a:p>
          <a:endParaRPr lang="en-IN"/>
        </a:p>
      </dgm:t>
    </dgm:pt>
    <dgm:pt modelId="{F5C54EDE-29D8-469E-B8AD-EC1D5B14C421}" type="pres">
      <dgm:prSet presAssocID="{A0CD99D2-C368-480C-8ECA-88A104AF9207}" presName="hierRoot2" presStyleCnt="0">
        <dgm:presLayoutVars>
          <dgm:hierBranch val="init"/>
        </dgm:presLayoutVars>
      </dgm:prSet>
      <dgm:spPr/>
    </dgm:pt>
    <dgm:pt modelId="{4BF19663-713F-4E82-90AD-E5C04B87A366}" type="pres">
      <dgm:prSet presAssocID="{A0CD99D2-C368-480C-8ECA-88A104AF9207}" presName="rootComposite" presStyleCnt="0"/>
      <dgm:spPr/>
    </dgm:pt>
    <dgm:pt modelId="{190A38DD-DE2B-4A2B-BFFC-4549975C0D22}" type="pres">
      <dgm:prSet presAssocID="{A0CD99D2-C368-480C-8ECA-88A104AF9207}" presName="rootText" presStyleLbl="node2" presStyleIdx="1" presStyleCnt="2" custScaleX="139194" custLinFactNeighborY="26207">
        <dgm:presLayoutVars>
          <dgm:chPref val="3"/>
        </dgm:presLayoutVars>
      </dgm:prSet>
      <dgm:spPr/>
      <dgm:t>
        <a:bodyPr/>
        <a:lstStyle/>
        <a:p>
          <a:endParaRPr lang="en-IN"/>
        </a:p>
      </dgm:t>
    </dgm:pt>
    <dgm:pt modelId="{C73DF663-B85C-4580-B686-6D4E7BADE2A5}" type="pres">
      <dgm:prSet presAssocID="{A0CD99D2-C368-480C-8ECA-88A104AF9207}" presName="rootConnector" presStyleLbl="node2" presStyleIdx="1" presStyleCnt="2"/>
      <dgm:spPr/>
      <dgm:t>
        <a:bodyPr/>
        <a:lstStyle/>
        <a:p>
          <a:endParaRPr lang="en-IN"/>
        </a:p>
      </dgm:t>
    </dgm:pt>
    <dgm:pt modelId="{C24F63C1-BFDF-455C-81EC-65DCE3CBA3BC}" type="pres">
      <dgm:prSet presAssocID="{A0CD99D2-C368-480C-8ECA-88A104AF9207}" presName="hierChild4" presStyleCnt="0"/>
      <dgm:spPr/>
    </dgm:pt>
    <dgm:pt modelId="{DE635607-0A87-4553-8AE2-693988656A5A}" type="pres">
      <dgm:prSet presAssocID="{A0CD99D2-C368-480C-8ECA-88A104AF9207}" presName="hierChild5" presStyleCnt="0"/>
      <dgm:spPr/>
    </dgm:pt>
    <dgm:pt modelId="{B717B88B-6D63-4967-ADE0-68027DB46B31}" type="pres">
      <dgm:prSet presAssocID="{D75C79BA-5EFE-46A9-8C01-7141794E822A}" presName="hierChild3" presStyleCnt="0"/>
      <dgm:spPr/>
    </dgm:pt>
  </dgm:ptLst>
  <dgm:cxnLst>
    <dgm:cxn modelId="{4A77AA75-4F80-4DF2-9708-46E4F60B1EEC}" type="presOf" srcId="{605490DA-9B9A-4420-9B9C-3F891E308988}" destId="{EAFADA55-6B0A-40A1-9024-A426DD7EBA88}" srcOrd="1" destOrd="0" presId="urn:microsoft.com/office/officeart/2005/8/layout/orgChart1"/>
    <dgm:cxn modelId="{FA60AB58-FA14-407C-9765-3239B0B8858D}" type="presOf" srcId="{757FCE70-0B7B-4B85-B19A-BAA84ED7F106}" destId="{5B44FC54-B719-4860-A528-6AED01D51916}" srcOrd="0" destOrd="0" presId="urn:microsoft.com/office/officeart/2005/8/layout/orgChart1"/>
    <dgm:cxn modelId="{7FF0A7F7-FD98-4F6C-868B-934573FC9EC9}" type="presOf" srcId="{CD628E9F-313E-4A58-82E0-18038F97B471}" destId="{AA5EC70E-3178-4532-906D-276C8111205A}" srcOrd="1" destOrd="0" presId="urn:microsoft.com/office/officeart/2005/8/layout/orgChart1"/>
    <dgm:cxn modelId="{9C187247-9639-4409-AFC1-BB66143233D3}" type="presOf" srcId="{44B1140C-EADB-4CAA-BD10-7C71575EFB29}" destId="{8408B8D1-F53B-47B5-A815-7E78D46A5208}" srcOrd="0" destOrd="0" presId="urn:microsoft.com/office/officeart/2005/8/layout/orgChart1"/>
    <dgm:cxn modelId="{706CB725-747A-4792-9D5F-7A46197799F5}" srcId="{BE45EB2A-ADA8-409D-93C3-D98FB824AEDC}" destId="{62693BC5-3864-4FA1-9C44-4ABD6C1D6BB9}" srcOrd="1" destOrd="0" parTransId="{0225BC05-723F-4355-8CB7-405C1E10842F}" sibTransId="{DD2170EE-7FF7-4B04-B896-0648541834BA}"/>
    <dgm:cxn modelId="{5EA7BB76-DDBE-47B4-BDF9-E9C3CA2617BA}" srcId="{B99AB603-DFB2-480C-B0DD-580EE4B91DBE}" destId="{302C8CD2-7C11-41B3-A9A2-918A82F3692B}" srcOrd="1" destOrd="0" parTransId="{BBCD5A7C-993F-4BF8-831C-BBD3E1A85C73}" sibTransId="{B9B6757F-87CE-4D61-9AF9-CFF3E5647F11}"/>
    <dgm:cxn modelId="{E4F0B508-4786-45C2-96A6-219DD21F791A}" type="presOf" srcId="{D75C79BA-5EFE-46A9-8C01-7141794E822A}" destId="{6EE60C27-289C-4F05-B4DD-BC0A144511AA}" srcOrd="1" destOrd="0" presId="urn:microsoft.com/office/officeart/2005/8/layout/orgChart1"/>
    <dgm:cxn modelId="{B96E5732-FA5C-4850-848D-D2E25205FE4D}" type="presOf" srcId="{F148D2D2-3B2C-4250-AADA-53C3C9F73916}" destId="{EE3A9B51-3729-4DFC-9846-B08458568F71}" srcOrd="1" destOrd="0" presId="urn:microsoft.com/office/officeart/2005/8/layout/orgChart1"/>
    <dgm:cxn modelId="{414CC525-51C1-4A9F-A3E6-C2F9EE185B13}" type="presOf" srcId="{04CFCE00-ED53-49C4-A4D5-29999DA4DA65}" destId="{3A152027-7875-462D-AC4A-097A82ADD731}" srcOrd="1" destOrd="0" presId="urn:microsoft.com/office/officeart/2005/8/layout/orgChart1"/>
    <dgm:cxn modelId="{C82A9BB2-DB84-4E1D-A53E-8DD3ED17BFD5}" srcId="{D232DBAA-895E-4534-89AA-C5B58BD0783D}" destId="{B9E1F343-F7C2-4106-8BCC-A2042EBA3722}" srcOrd="0" destOrd="0" parTransId="{D9219983-47CD-483A-9F77-1954F0267FE0}" sibTransId="{2CA3E537-C64D-47E8-B8AA-52181B180001}"/>
    <dgm:cxn modelId="{286C1EAB-F822-475A-A577-774F2D9C8198}" srcId="{947B0E80-B65C-45D9-AB3F-59362C4A7AC1}" destId="{F148D2D2-3B2C-4250-AADA-53C3C9F73916}" srcOrd="0" destOrd="0" parTransId="{0B4C3070-7A70-46BA-B57E-9407DCEEF8CC}" sibTransId="{E086EF47-B85D-4022-9EA5-0137DD3A88A5}"/>
    <dgm:cxn modelId="{614124A9-AF6D-42F9-BD6B-18F39C002A22}" type="presOf" srcId="{57C03029-1FC9-4EC1-8156-2AA82449A90F}" destId="{5A135D95-068E-435B-9FEE-293367AC32E7}" srcOrd="0" destOrd="0" presId="urn:microsoft.com/office/officeart/2005/8/layout/orgChart1"/>
    <dgm:cxn modelId="{8B87C078-0881-498C-921A-C477BBE61174}" type="presOf" srcId="{0225BC05-723F-4355-8CB7-405C1E10842F}" destId="{D13B4847-74FF-4E19-B037-3043A5D4BACF}" srcOrd="0" destOrd="0" presId="urn:microsoft.com/office/officeart/2005/8/layout/orgChart1"/>
    <dgm:cxn modelId="{AF5521BC-86A7-4208-B8C8-6471AF940F73}" type="presOf" srcId="{B9E774D1-6A27-4599-A19D-899E6EA76F5F}" destId="{B0FF6CDD-06DC-42AA-9F14-A40C1E2E5AF4}" srcOrd="0" destOrd="0" presId="urn:microsoft.com/office/officeart/2005/8/layout/orgChart1"/>
    <dgm:cxn modelId="{9C4284FA-16E1-4E56-AB24-2C8A65140DD3}" type="presOf" srcId="{605490DA-9B9A-4420-9B9C-3F891E308988}" destId="{A8B209A1-DF4C-4933-8066-40D28077B22A}" srcOrd="0" destOrd="0" presId="urn:microsoft.com/office/officeart/2005/8/layout/orgChart1"/>
    <dgm:cxn modelId="{F0715166-E764-4668-83FE-FE280400289B}" type="presOf" srcId="{D4B8656E-537C-4D0E-A5F3-AC72A628A44F}" destId="{80A08079-7540-4E8D-97B9-A394F68D457F}" srcOrd="0" destOrd="0" presId="urn:microsoft.com/office/officeart/2005/8/layout/orgChart1"/>
    <dgm:cxn modelId="{350F1CCC-91BF-47C4-A0C6-3F0ED45ECCDF}" type="presOf" srcId="{D800A10B-BAF9-405E-8DAC-18769C31923C}" destId="{56FA7DEC-B6A7-412B-A223-8598E28C4B87}" srcOrd="0" destOrd="0" presId="urn:microsoft.com/office/officeart/2005/8/layout/orgChart1"/>
    <dgm:cxn modelId="{D64E7C7B-B14F-4EAF-BB7B-39C9D4EF868B}" type="presOf" srcId="{F148D2D2-3B2C-4250-AADA-53C3C9F73916}" destId="{4BAF99B6-D432-4313-BCB6-9F83CEE6A662}" srcOrd="0" destOrd="0" presId="urn:microsoft.com/office/officeart/2005/8/layout/orgChart1"/>
    <dgm:cxn modelId="{0A431A12-E3D2-436E-A714-F9FC1099FA5F}" type="presOf" srcId="{947B0E80-B65C-45D9-AB3F-59362C4A7AC1}" destId="{C7BB67AE-0D64-4D74-AC1F-FA2F0C83BB7E}" srcOrd="1" destOrd="0" presId="urn:microsoft.com/office/officeart/2005/8/layout/orgChart1"/>
    <dgm:cxn modelId="{89772805-C954-4F9E-9872-532A3E01C0C5}" srcId="{B9E1F343-F7C2-4106-8BCC-A2042EBA3722}" destId="{CD628E9F-313E-4A58-82E0-18038F97B471}" srcOrd="2" destOrd="0" parTransId="{4C550094-F58C-459D-9256-231559481C19}" sibTransId="{2D69FD76-3FEE-47B8-852D-50775ED2B1E1}"/>
    <dgm:cxn modelId="{2BD313A4-472F-4010-ABA6-78368611916B}" srcId="{D800A10B-BAF9-405E-8DAC-18769C31923C}" destId="{D75C79BA-5EFE-46A9-8C01-7141794E822A}" srcOrd="0" destOrd="0" parTransId="{D5AE25AF-B2E3-4601-81CF-4FA7D52A0511}" sibTransId="{6A295D62-020F-40C4-96B8-2D639EAD4F2C}"/>
    <dgm:cxn modelId="{6D5A42A3-2090-4789-8E9A-28012FE2A5CA}" type="presOf" srcId="{BE45EB2A-ADA8-409D-93C3-D98FB824AEDC}" destId="{501D03AA-5732-4414-A31D-6CBB85893AA2}" srcOrd="1" destOrd="0" presId="urn:microsoft.com/office/officeart/2005/8/layout/orgChart1"/>
    <dgm:cxn modelId="{94AD2A9E-67B4-49BA-8398-CCCC41705CCE}" type="presOf" srcId="{62693BC5-3864-4FA1-9C44-4ABD6C1D6BB9}" destId="{FE9A853B-B399-4C8F-A1E5-13A1FE3ACC14}" srcOrd="0" destOrd="0" presId="urn:microsoft.com/office/officeart/2005/8/layout/orgChart1"/>
    <dgm:cxn modelId="{089227AF-CDB0-417F-8A9B-C7C36F421EC2}" type="presOf" srcId="{302C8CD2-7C11-41B3-A9A2-918A82F3692B}" destId="{E1114D32-F823-4A50-B944-A1D939D0C59B}" srcOrd="0" destOrd="0" presId="urn:microsoft.com/office/officeart/2005/8/layout/orgChart1"/>
    <dgm:cxn modelId="{CD8A108F-8565-4F52-AE96-4E11E00B87E1}" srcId="{CD628E9F-313E-4A58-82E0-18038F97B471}" destId="{44B1140C-EADB-4CAA-BD10-7C71575EFB29}" srcOrd="0" destOrd="0" parTransId="{6C5DED21-B524-4F60-96B1-B268B2EF6E17}" sibTransId="{E26F944E-9C08-42B4-B1FB-9B38832ADAB8}"/>
    <dgm:cxn modelId="{CBC7AA7F-1AE7-4DB6-B044-C3FDD8866352}" type="presOf" srcId="{302C8CD2-7C11-41B3-A9A2-918A82F3692B}" destId="{D5859A0E-28AB-48F9-9B72-9E89BE1EB7E6}" srcOrd="1" destOrd="0" presId="urn:microsoft.com/office/officeart/2005/8/layout/orgChart1"/>
    <dgm:cxn modelId="{D5D9D6F0-777B-4E32-9ED4-35FCD46BAB66}" type="presOf" srcId="{73916337-7365-4C18-86D7-414F54385A3A}" destId="{3ADA60AD-326C-46FE-976C-C4960BBD163D}" srcOrd="1" destOrd="0" presId="urn:microsoft.com/office/officeart/2005/8/layout/orgChart1"/>
    <dgm:cxn modelId="{59F263C0-A786-4827-BDB4-5BB70C657951}" type="presOf" srcId="{A0CD99D2-C368-480C-8ECA-88A104AF9207}" destId="{C73DF663-B85C-4580-B686-6D4E7BADE2A5}" srcOrd="1" destOrd="0" presId="urn:microsoft.com/office/officeart/2005/8/layout/orgChart1"/>
    <dgm:cxn modelId="{D050BA5A-C91B-4728-8202-9C2C947C0321}" type="presOf" srcId="{D3102D37-3F41-4335-B4EA-8213668BF793}" destId="{E418233E-02F2-462A-BDD7-760742701AB1}" srcOrd="0" destOrd="0" presId="urn:microsoft.com/office/officeart/2005/8/layout/orgChart1"/>
    <dgm:cxn modelId="{8AF4656F-78B6-4FFF-81E8-26A4EEEBEEE3}" type="presOf" srcId="{D75C79BA-5EFE-46A9-8C01-7141794E822A}" destId="{5CCAC023-31D6-4FFA-8454-D94A1314D843}" srcOrd="0" destOrd="0" presId="urn:microsoft.com/office/officeart/2005/8/layout/orgChart1"/>
    <dgm:cxn modelId="{50F35519-5453-42EC-B5D0-C0BBA4E1B634}" srcId="{B99AB603-DFB2-480C-B0DD-580EE4B91DBE}" destId="{57C03029-1FC9-4EC1-8156-2AA82449A90F}" srcOrd="3" destOrd="0" parTransId="{9F1553A5-8B20-4687-B115-0424F7BED241}" sibTransId="{82F418E0-D6E8-43BC-ACF0-F9721036A5BC}"/>
    <dgm:cxn modelId="{880C474C-8161-48BA-92B5-0B24E9FDEAC7}" type="presOf" srcId="{A0CD99D2-C368-480C-8ECA-88A104AF9207}" destId="{190A38DD-DE2B-4A2B-BFFC-4549975C0D22}" srcOrd="0" destOrd="0" presId="urn:microsoft.com/office/officeart/2005/8/layout/orgChart1"/>
    <dgm:cxn modelId="{0030A4B5-1A97-46F5-B7B2-515056EEF119}" srcId="{D75C79BA-5EFE-46A9-8C01-7141794E822A}" destId="{A0CD99D2-C368-480C-8ECA-88A104AF9207}" srcOrd="1" destOrd="0" parTransId="{421AEFEA-B3DB-4DB0-9F48-7905ACCA77F6}" sibTransId="{1A71C9A3-0D2A-419A-9C55-B135F8F5D4A0}"/>
    <dgm:cxn modelId="{0CF248C0-DDEE-4517-85DA-27D30EE29DAC}" type="presOf" srcId="{57C03029-1FC9-4EC1-8156-2AA82449A90F}" destId="{CDD15F0C-E0E3-47AD-B538-2707CDD86CF5}" srcOrd="1" destOrd="0" presId="urn:microsoft.com/office/officeart/2005/8/layout/orgChart1"/>
    <dgm:cxn modelId="{7C8C41C4-5B31-496E-8AA9-C2293658E214}" type="presOf" srcId="{9F1553A5-8B20-4687-B115-0424F7BED241}" destId="{4AFB8170-F24C-4CD2-9862-AA1FAE0C0836}" srcOrd="0" destOrd="0" presId="urn:microsoft.com/office/officeart/2005/8/layout/orgChart1"/>
    <dgm:cxn modelId="{FCC872F3-C07B-4C46-B652-B2230B819651}" type="presOf" srcId="{0386AB9F-F88B-4B21-9867-0DDF3E554447}" destId="{D212E642-27C2-4867-8779-431EC4FB03C8}" srcOrd="0" destOrd="0" presId="urn:microsoft.com/office/officeart/2005/8/layout/orgChart1"/>
    <dgm:cxn modelId="{E9CD3D54-5DF1-42DC-AD4A-4E486D8F0C41}" srcId="{B9E1F343-F7C2-4106-8BCC-A2042EBA3722}" destId="{B99AB603-DFB2-480C-B0DD-580EE4B91DBE}" srcOrd="0" destOrd="0" parTransId="{757FCE70-0B7B-4B85-B19A-BAA84ED7F106}" sibTransId="{6C325863-66B6-4AB0-B50F-109632FF6E7A}"/>
    <dgm:cxn modelId="{009B9BEF-4E94-4560-8624-BCE0112AB713}" type="presOf" srcId="{8CECAC38-CBA6-4561-8EF1-3AB54ECF1C47}" destId="{1EBA2ECA-E21F-419D-A34A-015AE3A6BDF8}" srcOrd="0" destOrd="0" presId="urn:microsoft.com/office/officeart/2005/8/layout/orgChart1"/>
    <dgm:cxn modelId="{21BCBF8C-8ACA-479E-9EAF-F618DCAF394E}" type="presOf" srcId="{73916337-7365-4C18-86D7-414F54385A3A}" destId="{130DF83B-984E-4741-BDA0-0253A80FA5E8}" srcOrd="0" destOrd="0" presId="urn:microsoft.com/office/officeart/2005/8/layout/orgChart1"/>
    <dgm:cxn modelId="{39BEC279-0F9C-470B-AED4-EA57D788CEEA}" type="presOf" srcId="{62693BC5-3864-4FA1-9C44-4ABD6C1D6BB9}" destId="{44D6CBE0-1E87-4164-B9EC-DBAD4DFFAD74}" srcOrd="1" destOrd="0" presId="urn:microsoft.com/office/officeart/2005/8/layout/orgChart1"/>
    <dgm:cxn modelId="{26C34FB2-0D8B-4B01-BD1C-E777412BCB7E}" type="presOf" srcId="{04CFCE00-ED53-49C4-A4D5-29999DA4DA65}" destId="{DC56CF1D-884C-406D-9BD8-5249F0A99D58}" srcOrd="0" destOrd="0" presId="urn:microsoft.com/office/officeart/2005/8/layout/orgChart1"/>
    <dgm:cxn modelId="{93EF5317-6DF8-4E0E-B3FF-BEBF264BC66E}" type="presOf" srcId="{421AEFEA-B3DB-4DB0-9F48-7905ACCA77F6}" destId="{7D629671-9BC1-46C8-BE35-4FFC83431E4F}" srcOrd="0" destOrd="0" presId="urn:microsoft.com/office/officeart/2005/8/layout/orgChart1"/>
    <dgm:cxn modelId="{2D86B953-63D4-4E7E-9544-7677AFFEC441}" type="presOf" srcId="{947B0E80-B65C-45D9-AB3F-59362C4A7AC1}" destId="{BEA538E1-AFD0-4C54-9365-CDDC5A2B88D1}" srcOrd="0" destOrd="0" presId="urn:microsoft.com/office/officeart/2005/8/layout/orgChart1"/>
    <dgm:cxn modelId="{B396B802-34C7-4C8C-BA30-ED4D74E020B8}" type="presOf" srcId="{D9219983-47CD-483A-9F77-1954F0267FE0}" destId="{1C81DE0F-9710-42D3-83EF-E25BB7AB1EA6}" srcOrd="0" destOrd="0" presId="urn:microsoft.com/office/officeart/2005/8/layout/orgChart1"/>
    <dgm:cxn modelId="{25DCE291-E453-442A-B36D-145BB8A7E048}" srcId="{B9E1F343-F7C2-4106-8BCC-A2042EBA3722}" destId="{947B0E80-B65C-45D9-AB3F-59362C4A7AC1}" srcOrd="1" destOrd="0" parTransId="{B9E774D1-6A27-4599-A19D-899E6EA76F5F}" sibTransId="{15D8B2A8-BE73-490A-A638-8C4C8CFE8C47}"/>
    <dgm:cxn modelId="{401EFA1D-397D-4E42-B392-9574DB4FA91E}" type="presOf" srcId="{4C550094-F58C-459D-9256-231559481C19}" destId="{8FC2F67C-8C90-44D9-996C-DEE9C0849B90}" srcOrd="0" destOrd="0" presId="urn:microsoft.com/office/officeart/2005/8/layout/orgChart1"/>
    <dgm:cxn modelId="{2D85728F-42A5-4E0C-8516-42E7771C0A1B}" type="presOf" srcId="{3C672E96-5EF4-4AA4-9BBC-5D9CC661A38D}" destId="{B3D46AA6-CB2A-4618-8AC8-8A717A17006F}" srcOrd="0" destOrd="0" presId="urn:microsoft.com/office/officeart/2005/8/layout/orgChart1"/>
    <dgm:cxn modelId="{442CF5AA-48B1-4794-B84E-7C1B2D77A8DC}" type="presOf" srcId="{6C5DED21-B524-4F60-96B1-B268B2EF6E17}" destId="{01F3C7AC-D98B-417D-AC76-4E95D4F6FCBF}" srcOrd="0" destOrd="0" presId="urn:microsoft.com/office/officeart/2005/8/layout/orgChart1"/>
    <dgm:cxn modelId="{9ADDBA62-F941-4905-98E4-1E03F50CE6E8}" type="presOf" srcId="{B9E1F343-F7C2-4106-8BCC-A2042EBA3722}" destId="{444FE2DF-661C-4E63-B86F-FE66C9DBCF42}" srcOrd="1" destOrd="0" presId="urn:microsoft.com/office/officeart/2005/8/layout/orgChart1"/>
    <dgm:cxn modelId="{AF63167B-8013-4E37-9E32-A0EE3BB344E5}" type="presOf" srcId="{D232DBAA-895E-4534-89AA-C5B58BD0783D}" destId="{7906F50B-8824-4059-9811-F0FF7C2DF824}" srcOrd="0" destOrd="0" presId="urn:microsoft.com/office/officeart/2005/8/layout/orgChart1"/>
    <dgm:cxn modelId="{97C80696-1BB1-48FC-9D3E-752AEEC24B29}" type="presOf" srcId="{B9E1F343-F7C2-4106-8BCC-A2042EBA3722}" destId="{0AF1CAC9-8352-43CD-B6DD-FD3F7F3105EC}" srcOrd="0" destOrd="0" presId="urn:microsoft.com/office/officeart/2005/8/layout/orgChart1"/>
    <dgm:cxn modelId="{F20CA685-E968-4FEC-A14B-07577710B042}" type="presOf" srcId="{BE45EB2A-ADA8-409D-93C3-D98FB824AEDC}" destId="{31902538-B3F4-4CAB-A3DA-0B15AB88F858}" srcOrd="0" destOrd="0" presId="urn:microsoft.com/office/officeart/2005/8/layout/orgChart1"/>
    <dgm:cxn modelId="{76BD5A9D-7632-42D4-8D33-92B88EC0924D}" type="presOf" srcId="{0B4C3070-7A70-46BA-B57E-9407DCEEF8CC}" destId="{6A538CFC-B976-4C9A-A763-48715B00478B}" srcOrd="0" destOrd="0" presId="urn:microsoft.com/office/officeart/2005/8/layout/orgChart1"/>
    <dgm:cxn modelId="{E9A2AF04-8413-4BE4-889F-FCF47F7D73C0}" type="presOf" srcId="{CD628E9F-313E-4A58-82E0-18038F97B471}" destId="{4F14F8F8-9136-416D-8F8C-E3877F022D89}" srcOrd="0" destOrd="0" presId="urn:microsoft.com/office/officeart/2005/8/layout/orgChart1"/>
    <dgm:cxn modelId="{4A80440C-5B35-41C2-9CC7-1205FFACBD6F}" type="presOf" srcId="{10A9B48C-4E99-4E4B-9ED1-3B927A8C8A6B}" destId="{1CDF4CF0-2846-4749-ACC1-7B071B8E07ED}" srcOrd="0" destOrd="0" presId="urn:microsoft.com/office/officeart/2005/8/layout/orgChart1"/>
    <dgm:cxn modelId="{F1FADD1F-1905-4241-87C4-83CA8D39635C}" srcId="{BE45EB2A-ADA8-409D-93C3-D98FB824AEDC}" destId="{D232DBAA-895E-4534-89AA-C5B58BD0783D}" srcOrd="0" destOrd="0" parTransId="{D4B8656E-537C-4D0E-A5F3-AC72A628A44F}" sibTransId="{B171EC86-B377-4DB6-BC39-C810B6BA51DF}"/>
    <dgm:cxn modelId="{C6D71384-2510-4871-B8B7-C88E2915673E}" type="presOf" srcId="{44B1140C-EADB-4CAA-BD10-7C71575EFB29}" destId="{D2CFF45E-F86B-4FA3-9A7C-136D853F20FB}" srcOrd="1" destOrd="0" presId="urn:microsoft.com/office/officeart/2005/8/layout/orgChart1"/>
    <dgm:cxn modelId="{C2D07A98-F813-4373-B189-310217662503}" srcId="{B99AB603-DFB2-480C-B0DD-580EE4B91DBE}" destId="{D3102D37-3F41-4335-B4EA-8213668BF793}" srcOrd="2" destOrd="0" parTransId="{3C672E96-5EF4-4AA4-9BBC-5D9CC661A38D}" sibTransId="{E9E83818-259A-448B-AA8A-C42DCD04BA77}"/>
    <dgm:cxn modelId="{3D6283C1-B6B1-4448-AB48-D6C20EA51646}" type="presOf" srcId="{B6FD5D70-B2C8-4765-B3B5-F256A9A0CDF7}" destId="{C8F33DB8-F3BA-4222-B8D6-143796211052}" srcOrd="0" destOrd="0" presId="urn:microsoft.com/office/officeart/2005/8/layout/orgChart1"/>
    <dgm:cxn modelId="{CD755830-AD7D-4B73-98AF-6C5C28A3B721}" type="presOf" srcId="{D3102D37-3F41-4335-B4EA-8213668BF793}" destId="{6D05A02C-F2CC-46FD-902B-2CF71C77293F}" srcOrd="1" destOrd="0" presId="urn:microsoft.com/office/officeart/2005/8/layout/orgChart1"/>
    <dgm:cxn modelId="{2A13C1DE-D4AA-4974-8C70-A13F6808D292}" type="presOf" srcId="{B82511C8-7686-4DEC-B3DB-E7C740A9FF0C}" destId="{98881FC6-6669-400E-908A-63E74B49998A}" srcOrd="0" destOrd="0" presId="urn:microsoft.com/office/officeart/2005/8/layout/orgChart1"/>
    <dgm:cxn modelId="{6D13F5C7-9302-403B-A49C-A28F1EE30666}" srcId="{D75C79BA-5EFE-46A9-8C01-7141794E822A}" destId="{BE45EB2A-ADA8-409D-93C3-D98FB824AEDC}" srcOrd="0" destOrd="0" parTransId="{B82511C8-7686-4DEC-B3DB-E7C740A9FF0C}" sibTransId="{939764DE-9C02-4675-9616-96D736890B0E}"/>
    <dgm:cxn modelId="{C1DE882A-6EAF-48D0-87F8-DFC7C911E69F}" srcId="{CD628E9F-313E-4A58-82E0-18038F97B471}" destId="{605490DA-9B9A-4420-9B9C-3F891E308988}" srcOrd="1" destOrd="0" parTransId="{EDF03549-7258-4AC7-9304-59DE6837E615}" sibTransId="{AC4A215E-2B06-4A58-9100-26C386E17451}"/>
    <dgm:cxn modelId="{39CC8AE7-1B64-486D-A1ED-5B9C96049C17}" type="presOf" srcId="{B6FD5D70-B2C8-4765-B3B5-F256A9A0CDF7}" destId="{5F42A37D-0CC0-47B2-B428-FB58AE259E4C}" srcOrd="1" destOrd="0" presId="urn:microsoft.com/office/officeart/2005/8/layout/orgChart1"/>
    <dgm:cxn modelId="{F579333A-443D-4B62-93AD-BCE397E3C331}" type="presOf" srcId="{B99AB603-DFB2-480C-B0DD-580EE4B91DBE}" destId="{A3953FB8-9C75-4B44-B07E-42E36BCEBB24}" srcOrd="1" destOrd="0" presId="urn:microsoft.com/office/officeart/2005/8/layout/orgChart1"/>
    <dgm:cxn modelId="{0B1F64C7-98B1-4EBE-B8C2-E9B6162628E8}" type="presOf" srcId="{BBCD5A7C-993F-4BF8-831C-BBD3E1A85C73}" destId="{B89D3281-F719-4D12-9D61-8975DCF5C176}" srcOrd="0" destOrd="0" presId="urn:microsoft.com/office/officeart/2005/8/layout/orgChart1"/>
    <dgm:cxn modelId="{2A92EE72-5447-4747-9F7E-B1B1AA856FB6}" type="presOf" srcId="{EDF03549-7258-4AC7-9304-59DE6837E615}" destId="{8B632A66-A3AD-4C1A-A193-E546E909066E}" srcOrd="0" destOrd="0" presId="urn:microsoft.com/office/officeart/2005/8/layout/orgChart1"/>
    <dgm:cxn modelId="{5DBA1E50-1D23-437C-968D-B6647868CA44}" srcId="{B99AB603-DFB2-480C-B0DD-580EE4B91DBE}" destId="{B6FD5D70-B2C8-4765-B3B5-F256A9A0CDF7}" srcOrd="0" destOrd="0" parTransId="{0386AB9F-F88B-4B21-9867-0DDF3E554447}" sibTransId="{46C4E504-7C39-4683-B064-1D76565E01FF}"/>
    <dgm:cxn modelId="{255497A5-E3A4-4C70-9BBB-278F3AD20737}" type="presOf" srcId="{B99AB603-DFB2-480C-B0DD-580EE4B91DBE}" destId="{5DCB7FCE-E6D7-41AA-AF6D-B04CBBCF33D8}" srcOrd="0" destOrd="0" presId="urn:microsoft.com/office/officeart/2005/8/layout/orgChart1"/>
    <dgm:cxn modelId="{535124FA-9395-4999-8BF9-CA016527EF38}" type="presOf" srcId="{D232DBAA-895E-4534-89AA-C5B58BD0783D}" destId="{C2C6F0DF-A6FE-4DBB-B8AF-BE560B39CEB3}" srcOrd="1" destOrd="0" presId="urn:microsoft.com/office/officeart/2005/8/layout/orgChart1"/>
    <dgm:cxn modelId="{6F0B0F8B-BB85-4B07-9507-6D924D124C6D}" srcId="{947B0E80-B65C-45D9-AB3F-59362C4A7AC1}" destId="{04CFCE00-ED53-49C4-A4D5-29999DA4DA65}" srcOrd="2" destOrd="0" parTransId="{10A9B48C-4E99-4E4B-9ED1-3B927A8C8A6B}" sibTransId="{C3D93557-FD94-41D8-B992-6C45F1957ECD}"/>
    <dgm:cxn modelId="{8320B75D-8AE2-438E-B99F-A4C1C5D89646}" srcId="{947B0E80-B65C-45D9-AB3F-59362C4A7AC1}" destId="{73916337-7365-4C18-86D7-414F54385A3A}" srcOrd="1" destOrd="0" parTransId="{8CECAC38-CBA6-4561-8EF1-3AB54ECF1C47}" sibTransId="{A2634CE7-F92E-4276-A1CA-369C406EA87C}"/>
    <dgm:cxn modelId="{D9541165-9E96-4F1A-BC4C-4196DCD72B15}" type="presParOf" srcId="{56FA7DEC-B6A7-412B-A223-8598E28C4B87}" destId="{5A749CDB-689B-4A3A-9698-6EB0F67B97B8}" srcOrd="0" destOrd="0" presId="urn:microsoft.com/office/officeart/2005/8/layout/orgChart1"/>
    <dgm:cxn modelId="{98AC491A-1A56-435E-8AD3-59A3D022F65C}" type="presParOf" srcId="{5A749CDB-689B-4A3A-9698-6EB0F67B97B8}" destId="{9DBCD9E1-9140-4AD4-8ED1-164A68A9FE3E}" srcOrd="0" destOrd="0" presId="urn:microsoft.com/office/officeart/2005/8/layout/orgChart1"/>
    <dgm:cxn modelId="{73B34F9C-ED5C-41C0-9197-15439C0D6B95}" type="presParOf" srcId="{9DBCD9E1-9140-4AD4-8ED1-164A68A9FE3E}" destId="{5CCAC023-31D6-4FFA-8454-D94A1314D843}" srcOrd="0" destOrd="0" presId="urn:microsoft.com/office/officeart/2005/8/layout/orgChart1"/>
    <dgm:cxn modelId="{12C71AFE-3C02-4B51-A203-0B82C4C43D62}" type="presParOf" srcId="{9DBCD9E1-9140-4AD4-8ED1-164A68A9FE3E}" destId="{6EE60C27-289C-4F05-B4DD-BC0A144511AA}" srcOrd="1" destOrd="0" presId="urn:microsoft.com/office/officeart/2005/8/layout/orgChart1"/>
    <dgm:cxn modelId="{E66E6572-4944-4D4B-8312-C56B7CD20A37}" type="presParOf" srcId="{5A749CDB-689B-4A3A-9698-6EB0F67B97B8}" destId="{236A0B25-8C24-4640-AD5C-459309BD27F9}" srcOrd="1" destOrd="0" presId="urn:microsoft.com/office/officeart/2005/8/layout/orgChart1"/>
    <dgm:cxn modelId="{36BF86B0-4C45-44CF-B689-5F8CEA355EDC}" type="presParOf" srcId="{236A0B25-8C24-4640-AD5C-459309BD27F9}" destId="{98881FC6-6669-400E-908A-63E74B49998A}" srcOrd="0" destOrd="0" presId="urn:microsoft.com/office/officeart/2005/8/layout/orgChart1"/>
    <dgm:cxn modelId="{A76D55FD-93B9-4715-AA68-84ED0BB6591A}" type="presParOf" srcId="{236A0B25-8C24-4640-AD5C-459309BD27F9}" destId="{C75BCC40-3705-48E9-BB61-067A8592EB55}" srcOrd="1" destOrd="0" presId="urn:microsoft.com/office/officeart/2005/8/layout/orgChart1"/>
    <dgm:cxn modelId="{D46D2ED5-0C86-4029-A6F6-5D60FDEF88D4}" type="presParOf" srcId="{C75BCC40-3705-48E9-BB61-067A8592EB55}" destId="{B43CB44C-C55A-401B-A8BA-084D30374B4C}" srcOrd="0" destOrd="0" presId="urn:microsoft.com/office/officeart/2005/8/layout/orgChart1"/>
    <dgm:cxn modelId="{51C9C7D4-7960-47F7-923A-B63C19B21690}" type="presParOf" srcId="{B43CB44C-C55A-401B-A8BA-084D30374B4C}" destId="{31902538-B3F4-4CAB-A3DA-0B15AB88F858}" srcOrd="0" destOrd="0" presId="urn:microsoft.com/office/officeart/2005/8/layout/orgChart1"/>
    <dgm:cxn modelId="{4FEC7DC1-E539-4301-A0B7-C7FE37E1CC52}" type="presParOf" srcId="{B43CB44C-C55A-401B-A8BA-084D30374B4C}" destId="{501D03AA-5732-4414-A31D-6CBB85893AA2}" srcOrd="1" destOrd="0" presId="urn:microsoft.com/office/officeart/2005/8/layout/orgChart1"/>
    <dgm:cxn modelId="{3CD88808-0BAE-452B-943C-D11FCB18FF88}" type="presParOf" srcId="{C75BCC40-3705-48E9-BB61-067A8592EB55}" destId="{5E51DF32-0FAF-4FE6-8211-C9ECDFF3FE62}" srcOrd="1" destOrd="0" presId="urn:microsoft.com/office/officeart/2005/8/layout/orgChart1"/>
    <dgm:cxn modelId="{55E8C0DF-CD42-4467-8CF2-1F1237D30232}" type="presParOf" srcId="{C75BCC40-3705-48E9-BB61-067A8592EB55}" destId="{F0C5F695-360C-45F5-AE42-6106E69E42C4}" srcOrd="2" destOrd="0" presId="urn:microsoft.com/office/officeart/2005/8/layout/orgChart1"/>
    <dgm:cxn modelId="{E4B125F5-F715-41B7-BFF4-C686321F53D2}" type="presParOf" srcId="{F0C5F695-360C-45F5-AE42-6106E69E42C4}" destId="{80A08079-7540-4E8D-97B9-A394F68D457F}" srcOrd="0" destOrd="0" presId="urn:microsoft.com/office/officeart/2005/8/layout/orgChart1"/>
    <dgm:cxn modelId="{888894DD-CECE-4263-BF0D-C9E52E3CC8C0}" type="presParOf" srcId="{F0C5F695-360C-45F5-AE42-6106E69E42C4}" destId="{9AD18FF4-C7A0-48EF-872E-90C227FFC699}" srcOrd="1" destOrd="0" presId="urn:microsoft.com/office/officeart/2005/8/layout/orgChart1"/>
    <dgm:cxn modelId="{23E343E0-58EA-4796-A0B5-FD7DF8386A60}" type="presParOf" srcId="{9AD18FF4-C7A0-48EF-872E-90C227FFC699}" destId="{401A0FB0-1B52-4F6C-BC4E-8366B2A9E44A}" srcOrd="0" destOrd="0" presId="urn:microsoft.com/office/officeart/2005/8/layout/orgChart1"/>
    <dgm:cxn modelId="{29B2D872-CECC-4F18-87D5-6135F3085ECF}" type="presParOf" srcId="{401A0FB0-1B52-4F6C-BC4E-8366B2A9E44A}" destId="{7906F50B-8824-4059-9811-F0FF7C2DF824}" srcOrd="0" destOrd="0" presId="urn:microsoft.com/office/officeart/2005/8/layout/orgChart1"/>
    <dgm:cxn modelId="{B1F8DDBA-C454-4D7C-8C65-5BDE684DF7A8}" type="presParOf" srcId="{401A0FB0-1B52-4F6C-BC4E-8366B2A9E44A}" destId="{C2C6F0DF-A6FE-4DBB-B8AF-BE560B39CEB3}" srcOrd="1" destOrd="0" presId="urn:microsoft.com/office/officeart/2005/8/layout/orgChart1"/>
    <dgm:cxn modelId="{74D22177-D188-41A5-8CC1-8F753BE308A1}" type="presParOf" srcId="{9AD18FF4-C7A0-48EF-872E-90C227FFC699}" destId="{32F501BC-4CCC-49EB-B633-E954F0442979}" srcOrd="1" destOrd="0" presId="urn:microsoft.com/office/officeart/2005/8/layout/orgChart1"/>
    <dgm:cxn modelId="{EBF7F47E-0B28-450A-9FB3-24D2B143BE56}" type="presParOf" srcId="{9AD18FF4-C7A0-48EF-872E-90C227FFC699}" destId="{97C0C328-1838-40E4-932B-8F10363B5C65}" srcOrd="2" destOrd="0" presId="urn:microsoft.com/office/officeart/2005/8/layout/orgChart1"/>
    <dgm:cxn modelId="{460E53B5-1202-44AE-9E92-565C1BF1B337}" type="presParOf" srcId="{97C0C328-1838-40E4-932B-8F10363B5C65}" destId="{1C81DE0F-9710-42D3-83EF-E25BB7AB1EA6}" srcOrd="0" destOrd="0" presId="urn:microsoft.com/office/officeart/2005/8/layout/orgChart1"/>
    <dgm:cxn modelId="{1B70C556-3BEE-4BA2-AC39-BD9726927CC5}" type="presParOf" srcId="{97C0C328-1838-40E4-932B-8F10363B5C65}" destId="{EC80BB1B-BD0B-4B1C-A118-FA8461FDFB9F}" srcOrd="1" destOrd="0" presId="urn:microsoft.com/office/officeart/2005/8/layout/orgChart1"/>
    <dgm:cxn modelId="{7A2DD17D-D51F-4F6A-9EE7-145A5A88BF78}" type="presParOf" srcId="{EC80BB1B-BD0B-4B1C-A118-FA8461FDFB9F}" destId="{E5212F18-A772-4671-AA91-B945A2855F1E}" srcOrd="0" destOrd="0" presId="urn:microsoft.com/office/officeart/2005/8/layout/orgChart1"/>
    <dgm:cxn modelId="{DB7B3C80-AABA-4173-8E38-569FA3CEEBBC}" type="presParOf" srcId="{E5212F18-A772-4671-AA91-B945A2855F1E}" destId="{0AF1CAC9-8352-43CD-B6DD-FD3F7F3105EC}" srcOrd="0" destOrd="0" presId="urn:microsoft.com/office/officeart/2005/8/layout/orgChart1"/>
    <dgm:cxn modelId="{1AC38E64-BB3E-49B5-A49A-ABF01277E8E6}" type="presParOf" srcId="{E5212F18-A772-4671-AA91-B945A2855F1E}" destId="{444FE2DF-661C-4E63-B86F-FE66C9DBCF42}" srcOrd="1" destOrd="0" presId="urn:microsoft.com/office/officeart/2005/8/layout/orgChart1"/>
    <dgm:cxn modelId="{91AAFC7A-6DA8-494C-8CF2-D1B24691B000}" type="presParOf" srcId="{EC80BB1B-BD0B-4B1C-A118-FA8461FDFB9F}" destId="{B183236C-E371-4AA5-996E-76461CAC0E90}" srcOrd="1" destOrd="0" presId="urn:microsoft.com/office/officeart/2005/8/layout/orgChart1"/>
    <dgm:cxn modelId="{C761DBE2-6C80-4B11-85EC-0E097AE091AF}" type="presParOf" srcId="{EC80BB1B-BD0B-4B1C-A118-FA8461FDFB9F}" destId="{2374D5D5-C2AD-4CCE-9E9B-17F80293DAB0}" srcOrd="2" destOrd="0" presId="urn:microsoft.com/office/officeart/2005/8/layout/orgChart1"/>
    <dgm:cxn modelId="{17C2F4AB-F702-4E6D-BD2E-6A1BFBE27897}" type="presParOf" srcId="{2374D5D5-C2AD-4CCE-9E9B-17F80293DAB0}" destId="{5B44FC54-B719-4860-A528-6AED01D51916}" srcOrd="0" destOrd="0" presId="urn:microsoft.com/office/officeart/2005/8/layout/orgChart1"/>
    <dgm:cxn modelId="{AEEF15A2-298D-48B9-9D81-D0912461E70E}" type="presParOf" srcId="{2374D5D5-C2AD-4CCE-9E9B-17F80293DAB0}" destId="{DDE3949C-BB3B-46EE-B373-ED937AAD37DA}" srcOrd="1" destOrd="0" presId="urn:microsoft.com/office/officeart/2005/8/layout/orgChart1"/>
    <dgm:cxn modelId="{D1BD9213-12DC-4445-871E-69B8E781B0F8}" type="presParOf" srcId="{DDE3949C-BB3B-46EE-B373-ED937AAD37DA}" destId="{0B52A43D-3EDA-4932-B67B-38A77625160F}" srcOrd="0" destOrd="0" presId="urn:microsoft.com/office/officeart/2005/8/layout/orgChart1"/>
    <dgm:cxn modelId="{4CCD0A52-03EE-4B10-A66A-533594233E10}" type="presParOf" srcId="{0B52A43D-3EDA-4932-B67B-38A77625160F}" destId="{5DCB7FCE-E6D7-41AA-AF6D-B04CBBCF33D8}" srcOrd="0" destOrd="0" presId="urn:microsoft.com/office/officeart/2005/8/layout/orgChart1"/>
    <dgm:cxn modelId="{BA37DF33-E063-4965-9BDD-80D27BCA2D3A}" type="presParOf" srcId="{0B52A43D-3EDA-4932-B67B-38A77625160F}" destId="{A3953FB8-9C75-4B44-B07E-42E36BCEBB24}" srcOrd="1" destOrd="0" presId="urn:microsoft.com/office/officeart/2005/8/layout/orgChart1"/>
    <dgm:cxn modelId="{E12BE40A-3021-4F7C-8DB2-ED9E7A48120A}" type="presParOf" srcId="{DDE3949C-BB3B-46EE-B373-ED937AAD37DA}" destId="{3517C2B3-3E5F-4474-AEF9-183A478233DD}" srcOrd="1" destOrd="0" presId="urn:microsoft.com/office/officeart/2005/8/layout/orgChart1"/>
    <dgm:cxn modelId="{BA14337A-9D77-4525-ADF8-981871A865AA}" type="presParOf" srcId="{DDE3949C-BB3B-46EE-B373-ED937AAD37DA}" destId="{303FC93F-C103-46A1-AF93-583B864EE68D}" srcOrd="2" destOrd="0" presId="urn:microsoft.com/office/officeart/2005/8/layout/orgChart1"/>
    <dgm:cxn modelId="{47D692ED-FF70-4D55-B09A-AB04D1A1649E}" type="presParOf" srcId="{303FC93F-C103-46A1-AF93-583B864EE68D}" destId="{D212E642-27C2-4867-8779-431EC4FB03C8}" srcOrd="0" destOrd="0" presId="urn:microsoft.com/office/officeart/2005/8/layout/orgChart1"/>
    <dgm:cxn modelId="{B930A466-D251-4434-8D73-59DB61413C35}" type="presParOf" srcId="{303FC93F-C103-46A1-AF93-583B864EE68D}" destId="{5F92175A-0EA9-426F-AE3D-74A5FD548C92}" srcOrd="1" destOrd="0" presId="urn:microsoft.com/office/officeart/2005/8/layout/orgChart1"/>
    <dgm:cxn modelId="{03FAEBC9-6387-4109-88B6-93817BFBC752}" type="presParOf" srcId="{5F92175A-0EA9-426F-AE3D-74A5FD548C92}" destId="{5BDEFB6F-F850-4C61-8C77-E54C25CEBD10}" srcOrd="0" destOrd="0" presId="urn:microsoft.com/office/officeart/2005/8/layout/orgChart1"/>
    <dgm:cxn modelId="{BDB19540-B068-4B5C-ABD2-E2CD324CF9DA}" type="presParOf" srcId="{5BDEFB6F-F850-4C61-8C77-E54C25CEBD10}" destId="{C8F33DB8-F3BA-4222-B8D6-143796211052}" srcOrd="0" destOrd="0" presId="urn:microsoft.com/office/officeart/2005/8/layout/orgChart1"/>
    <dgm:cxn modelId="{1E1A2E1B-B4F2-4695-82D8-D54CA013060F}" type="presParOf" srcId="{5BDEFB6F-F850-4C61-8C77-E54C25CEBD10}" destId="{5F42A37D-0CC0-47B2-B428-FB58AE259E4C}" srcOrd="1" destOrd="0" presId="urn:microsoft.com/office/officeart/2005/8/layout/orgChart1"/>
    <dgm:cxn modelId="{E2E90237-9ECB-462F-968D-5F621AAB1E15}" type="presParOf" srcId="{5F92175A-0EA9-426F-AE3D-74A5FD548C92}" destId="{CEC672FB-2556-420D-A32A-F37B384B1EA9}" srcOrd="1" destOrd="0" presId="urn:microsoft.com/office/officeart/2005/8/layout/orgChart1"/>
    <dgm:cxn modelId="{DF901930-AAE3-413C-8B4C-6E35EB008B26}" type="presParOf" srcId="{5F92175A-0EA9-426F-AE3D-74A5FD548C92}" destId="{6C4BA053-F0FD-4741-8533-7FAF69FE3623}" srcOrd="2" destOrd="0" presId="urn:microsoft.com/office/officeart/2005/8/layout/orgChart1"/>
    <dgm:cxn modelId="{97C25385-7C1F-4156-A473-3B077DAC5F85}" type="presParOf" srcId="{303FC93F-C103-46A1-AF93-583B864EE68D}" destId="{B89D3281-F719-4D12-9D61-8975DCF5C176}" srcOrd="2" destOrd="0" presId="urn:microsoft.com/office/officeart/2005/8/layout/orgChart1"/>
    <dgm:cxn modelId="{76227F2C-918F-499F-B1BB-93416FB341EC}" type="presParOf" srcId="{303FC93F-C103-46A1-AF93-583B864EE68D}" destId="{4DC55B29-5DAA-4E08-8F72-751CBAC7DEFF}" srcOrd="3" destOrd="0" presId="urn:microsoft.com/office/officeart/2005/8/layout/orgChart1"/>
    <dgm:cxn modelId="{12271A45-34B1-4F4B-A58C-F5BA0EE9A12C}" type="presParOf" srcId="{4DC55B29-5DAA-4E08-8F72-751CBAC7DEFF}" destId="{F6E09511-9E83-4D15-98F4-880DCE584342}" srcOrd="0" destOrd="0" presId="urn:microsoft.com/office/officeart/2005/8/layout/orgChart1"/>
    <dgm:cxn modelId="{9967210A-2E5B-4B04-BFCD-A6294B11DCAC}" type="presParOf" srcId="{F6E09511-9E83-4D15-98F4-880DCE584342}" destId="{E1114D32-F823-4A50-B944-A1D939D0C59B}" srcOrd="0" destOrd="0" presId="urn:microsoft.com/office/officeart/2005/8/layout/orgChart1"/>
    <dgm:cxn modelId="{7B344E9C-BACE-45E1-A777-E68E65F14EBC}" type="presParOf" srcId="{F6E09511-9E83-4D15-98F4-880DCE584342}" destId="{D5859A0E-28AB-48F9-9B72-9E89BE1EB7E6}" srcOrd="1" destOrd="0" presId="urn:microsoft.com/office/officeart/2005/8/layout/orgChart1"/>
    <dgm:cxn modelId="{1AAF0D33-F041-40AF-9A0B-92C6AE89860F}" type="presParOf" srcId="{4DC55B29-5DAA-4E08-8F72-751CBAC7DEFF}" destId="{BDFFCEC8-4E3C-46B4-971B-5ECC28CA1D1B}" srcOrd="1" destOrd="0" presId="urn:microsoft.com/office/officeart/2005/8/layout/orgChart1"/>
    <dgm:cxn modelId="{862AF399-161C-4FC9-B872-65AF5E5F12F7}" type="presParOf" srcId="{4DC55B29-5DAA-4E08-8F72-751CBAC7DEFF}" destId="{F85BA7D8-1CBF-4E45-ADA3-E89738FFFF9C}" srcOrd="2" destOrd="0" presId="urn:microsoft.com/office/officeart/2005/8/layout/orgChart1"/>
    <dgm:cxn modelId="{FEE00DE2-8D5C-41B5-AA8C-69F80111238E}" type="presParOf" srcId="{303FC93F-C103-46A1-AF93-583B864EE68D}" destId="{B3D46AA6-CB2A-4618-8AC8-8A717A17006F}" srcOrd="4" destOrd="0" presId="urn:microsoft.com/office/officeart/2005/8/layout/orgChart1"/>
    <dgm:cxn modelId="{3CD6F8B5-ADB9-401A-BBE9-F77B2AD6EF5B}" type="presParOf" srcId="{303FC93F-C103-46A1-AF93-583B864EE68D}" destId="{73FEF23D-09AB-4057-BAF8-62086C3CF770}" srcOrd="5" destOrd="0" presId="urn:microsoft.com/office/officeart/2005/8/layout/orgChart1"/>
    <dgm:cxn modelId="{766EF82C-D0CB-4D3E-B9A0-CADB1AC74FB1}" type="presParOf" srcId="{73FEF23D-09AB-4057-BAF8-62086C3CF770}" destId="{D3BBC268-9758-4642-A5D7-64AB288060C3}" srcOrd="0" destOrd="0" presId="urn:microsoft.com/office/officeart/2005/8/layout/orgChart1"/>
    <dgm:cxn modelId="{D5A743E5-31F6-43B5-A96E-CE6B8DAF1346}" type="presParOf" srcId="{D3BBC268-9758-4642-A5D7-64AB288060C3}" destId="{E418233E-02F2-462A-BDD7-760742701AB1}" srcOrd="0" destOrd="0" presId="urn:microsoft.com/office/officeart/2005/8/layout/orgChart1"/>
    <dgm:cxn modelId="{5F92584A-1ABA-4586-90C3-BD06273A37B9}" type="presParOf" srcId="{D3BBC268-9758-4642-A5D7-64AB288060C3}" destId="{6D05A02C-F2CC-46FD-902B-2CF71C77293F}" srcOrd="1" destOrd="0" presId="urn:microsoft.com/office/officeart/2005/8/layout/orgChart1"/>
    <dgm:cxn modelId="{22EA4E6E-9747-44CD-8ADC-B512C1192C48}" type="presParOf" srcId="{73FEF23D-09AB-4057-BAF8-62086C3CF770}" destId="{40A15061-2CE7-4455-AE9B-190B85AF3EF6}" srcOrd="1" destOrd="0" presId="urn:microsoft.com/office/officeart/2005/8/layout/orgChart1"/>
    <dgm:cxn modelId="{B777E245-EB20-46D8-A203-375EB04E7C0A}" type="presParOf" srcId="{73FEF23D-09AB-4057-BAF8-62086C3CF770}" destId="{62989075-B5DC-496C-80E7-8DFD37287559}" srcOrd="2" destOrd="0" presId="urn:microsoft.com/office/officeart/2005/8/layout/orgChart1"/>
    <dgm:cxn modelId="{B626E94D-E270-4810-A89F-0970FADE8861}" type="presParOf" srcId="{303FC93F-C103-46A1-AF93-583B864EE68D}" destId="{4AFB8170-F24C-4CD2-9862-AA1FAE0C0836}" srcOrd="6" destOrd="0" presId="urn:microsoft.com/office/officeart/2005/8/layout/orgChart1"/>
    <dgm:cxn modelId="{2281AF07-07FE-427A-A3A5-734CECFD7909}" type="presParOf" srcId="{303FC93F-C103-46A1-AF93-583B864EE68D}" destId="{E9C78029-76F3-4499-856A-67CAD0B94521}" srcOrd="7" destOrd="0" presId="urn:microsoft.com/office/officeart/2005/8/layout/orgChart1"/>
    <dgm:cxn modelId="{325C8308-5B3F-46AC-A174-156554408107}" type="presParOf" srcId="{E9C78029-76F3-4499-856A-67CAD0B94521}" destId="{1116BA68-AB14-45E2-B496-0411B7445B18}" srcOrd="0" destOrd="0" presId="urn:microsoft.com/office/officeart/2005/8/layout/orgChart1"/>
    <dgm:cxn modelId="{E51F7DF0-1F4C-44A4-B4FE-53490D440953}" type="presParOf" srcId="{1116BA68-AB14-45E2-B496-0411B7445B18}" destId="{5A135D95-068E-435B-9FEE-293367AC32E7}" srcOrd="0" destOrd="0" presId="urn:microsoft.com/office/officeart/2005/8/layout/orgChart1"/>
    <dgm:cxn modelId="{A784C289-2463-4E12-9D59-3FB9A844CB0B}" type="presParOf" srcId="{1116BA68-AB14-45E2-B496-0411B7445B18}" destId="{CDD15F0C-E0E3-47AD-B538-2707CDD86CF5}" srcOrd="1" destOrd="0" presId="urn:microsoft.com/office/officeart/2005/8/layout/orgChart1"/>
    <dgm:cxn modelId="{F32146D6-4327-4AE5-8F16-47838518F8CE}" type="presParOf" srcId="{E9C78029-76F3-4499-856A-67CAD0B94521}" destId="{4FBF63A3-7D77-405B-93CC-2D9EB44B7E2E}" srcOrd="1" destOrd="0" presId="urn:microsoft.com/office/officeart/2005/8/layout/orgChart1"/>
    <dgm:cxn modelId="{C9DF88AC-DBD2-4E71-B71C-E74FD53069A1}" type="presParOf" srcId="{E9C78029-76F3-4499-856A-67CAD0B94521}" destId="{A79031B0-8F79-443A-BD8F-F8EF7CD67554}" srcOrd="2" destOrd="0" presId="urn:microsoft.com/office/officeart/2005/8/layout/orgChart1"/>
    <dgm:cxn modelId="{7AFB776C-EE8C-42E1-9B93-F2AA7B6FDF48}" type="presParOf" srcId="{2374D5D5-C2AD-4CCE-9E9B-17F80293DAB0}" destId="{B0FF6CDD-06DC-42AA-9F14-A40C1E2E5AF4}" srcOrd="2" destOrd="0" presId="urn:microsoft.com/office/officeart/2005/8/layout/orgChart1"/>
    <dgm:cxn modelId="{DF310EC5-34A5-4D0C-8B11-4CA3C9D9F733}" type="presParOf" srcId="{2374D5D5-C2AD-4CCE-9E9B-17F80293DAB0}" destId="{5399578E-612B-4EED-997F-9B86E03961A0}" srcOrd="3" destOrd="0" presId="urn:microsoft.com/office/officeart/2005/8/layout/orgChart1"/>
    <dgm:cxn modelId="{4A1875AF-B57C-413D-9C4A-4E6BC8328E0F}" type="presParOf" srcId="{5399578E-612B-4EED-997F-9B86E03961A0}" destId="{19B8C573-7A3B-462B-9412-73DF662FBC8D}" srcOrd="0" destOrd="0" presId="urn:microsoft.com/office/officeart/2005/8/layout/orgChart1"/>
    <dgm:cxn modelId="{8C79D238-3DB3-416D-8ABC-900B657CB56B}" type="presParOf" srcId="{19B8C573-7A3B-462B-9412-73DF662FBC8D}" destId="{BEA538E1-AFD0-4C54-9365-CDDC5A2B88D1}" srcOrd="0" destOrd="0" presId="urn:microsoft.com/office/officeart/2005/8/layout/orgChart1"/>
    <dgm:cxn modelId="{F1E177DC-C1A1-4547-A43D-9D47F2FD7BF5}" type="presParOf" srcId="{19B8C573-7A3B-462B-9412-73DF662FBC8D}" destId="{C7BB67AE-0D64-4D74-AC1F-FA2F0C83BB7E}" srcOrd="1" destOrd="0" presId="urn:microsoft.com/office/officeart/2005/8/layout/orgChart1"/>
    <dgm:cxn modelId="{231374B4-0227-4FCA-814C-2A3AF3F8047C}" type="presParOf" srcId="{5399578E-612B-4EED-997F-9B86E03961A0}" destId="{48AF019F-5568-465A-9F52-608D7528CE5F}" srcOrd="1" destOrd="0" presId="urn:microsoft.com/office/officeart/2005/8/layout/orgChart1"/>
    <dgm:cxn modelId="{1A2A5542-40F9-45F3-B38E-78D0873008AA}" type="presParOf" srcId="{5399578E-612B-4EED-997F-9B86E03961A0}" destId="{08F0D9EC-1FB9-4808-8020-43BCC79A5C47}" srcOrd="2" destOrd="0" presId="urn:microsoft.com/office/officeart/2005/8/layout/orgChart1"/>
    <dgm:cxn modelId="{ACC31041-5546-4EC4-92E7-53C77C715F32}" type="presParOf" srcId="{08F0D9EC-1FB9-4808-8020-43BCC79A5C47}" destId="{6A538CFC-B976-4C9A-A763-48715B00478B}" srcOrd="0" destOrd="0" presId="urn:microsoft.com/office/officeart/2005/8/layout/orgChart1"/>
    <dgm:cxn modelId="{98283435-BE37-4235-9AC0-78B2AC3AF4CC}" type="presParOf" srcId="{08F0D9EC-1FB9-4808-8020-43BCC79A5C47}" destId="{1401FD05-DA1B-447F-B0AE-A04C0F1F0FF3}" srcOrd="1" destOrd="0" presId="urn:microsoft.com/office/officeart/2005/8/layout/orgChart1"/>
    <dgm:cxn modelId="{C8C1C9C6-FF8E-4CAD-B9E2-F5C3CC20485B}" type="presParOf" srcId="{1401FD05-DA1B-447F-B0AE-A04C0F1F0FF3}" destId="{009664A3-86CD-4ABA-85C1-7D076B19ADB5}" srcOrd="0" destOrd="0" presId="urn:microsoft.com/office/officeart/2005/8/layout/orgChart1"/>
    <dgm:cxn modelId="{559F9F8D-A6B4-481F-BE5D-81A26B27A5F6}" type="presParOf" srcId="{009664A3-86CD-4ABA-85C1-7D076B19ADB5}" destId="{4BAF99B6-D432-4313-BCB6-9F83CEE6A662}" srcOrd="0" destOrd="0" presId="urn:microsoft.com/office/officeart/2005/8/layout/orgChart1"/>
    <dgm:cxn modelId="{046DAC9B-3FB2-4A2B-924E-3A9EB5B81A8E}" type="presParOf" srcId="{009664A3-86CD-4ABA-85C1-7D076B19ADB5}" destId="{EE3A9B51-3729-4DFC-9846-B08458568F71}" srcOrd="1" destOrd="0" presId="urn:microsoft.com/office/officeart/2005/8/layout/orgChart1"/>
    <dgm:cxn modelId="{90B0116A-0E75-4B4D-AE02-70527BC81589}" type="presParOf" srcId="{1401FD05-DA1B-447F-B0AE-A04C0F1F0FF3}" destId="{AC7C6425-F090-4234-992F-2E9C62BF7E95}" srcOrd="1" destOrd="0" presId="urn:microsoft.com/office/officeart/2005/8/layout/orgChart1"/>
    <dgm:cxn modelId="{6D8AA72A-4713-4923-B527-525FDFAD9381}" type="presParOf" srcId="{1401FD05-DA1B-447F-B0AE-A04C0F1F0FF3}" destId="{A227FFF3-1D7C-40D7-8E35-2B6A653F70F9}" srcOrd="2" destOrd="0" presId="urn:microsoft.com/office/officeart/2005/8/layout/orgChart1"/>
    <dgm:cxn modelId="{D65D93A4-FF1C-45F2-93B4-A82045365E82}" type="presParOf" srcId="{08F0D9EC-1FB9-4808-8020-43BCC79A5C47}" destId="{1EBA2ECA-E21F-419D-A34A-015AE3A6BDF8}" srcOrd="2" destOrd="0" presId="urn:microsoft.com/office/officeart/2005/8/layout/orgChart1"/>
    <dgm:cxn modelId="{9C102B2E-C27E-49E0-8290-B1F01120260F}" type="presParOf" srcId="{08F0D9EC-1FB9-4808-8020-43BCC79A5C47}" destId="{557BFB91-EF5C-49DB-BBB3-6C3A39466C86}" srcOrd="3" destOrd="0" presId="urn:microsoft.com/office/officeart/2005/8/layout/orgChart1"/>
    <dgm:cxn modelId="{6684314A-9838-44B4-9165-FF0F00DE20B5}" type="presParOf" srcId="{557BFB91-EF5C-49DB-BBB3-6C3A39466C86}" destId="{EA05F289-34C7-4EBD-83F5-CF9A351347FF}" srcOrd="0" destOrd="0" presId="urn:microsoft.com/office/officeart/2005/8/layout/orgChart1"/>
    <dgm:cxn modelId="{59C45FA6-E55E-425B-AABE-6E104DF78405}" type="presParOf" srcId="{EA05F289-34C7-4EBD-83F5-CF9A351347FF}" destId="{130DF83B-984E-4741-BDA0-0253A80FA5E8}" srcOrd="0" destOrd="0" presId="urn:microsoft.com/office/officeart/2005/8/layout/orgChart1"/>
    <dgm:cxn modelId="{52C9E059-CDD5-45DC-8FF3-43EC0FE85A38}" type="presParOf" srcId="{EA05F289-34C7-4EBD-83F5-CF9A351347FF}" destId="{3ADA60AD-326C-46FE-976C-C4960BBD163D}" srcOrd="1" destOrd="0" presId="urn:microsoft.com/office/officeart/2005/8/layout/orgChart1"/>
    <dgm:cxn modelId="{9D00F833-8D53-4A67-BB02-EE56C042F611}" type="presParOf" srcId="{557BFB91-EF5C-49DB-BBB3-6C3A39466C86}" destId="{8123027E-7877-4144-BE80-DFE673B31A67}" srcOrd="1" destOrd="0" presId="urn:microsoft.com/office/officeart/2005/8/layout/orgChart1"/>
    <dgm:cxn modelId="{76233505-6EF3-4969-8DE0-86D879112C79}" type="presParOf" srcId="{557BFB91-EF5C-49DB-BBB3-6C3A39466C86}" destId="{3692E428-FC33-4F69-9303-7062A0F21B7E}" srcOrd="2" destOrd="0" presId="urn:microsoft.com/office/officeart/2005/8/layout/orgChart1"/>
    <dgm:cxn modelId="{9A2976AB-C49B-45A9-A602-11D7172B2D00}" type="presParOf" srcId="{08F0D9EC-1FB9-4808-8020-43BCC79A5C47}" destId="{1CDF4CF0-2846-4749-ACC1-7B071B8E07ED}" srcOrd="4" destOrd="0" presId="urn:microsoft.com/office/officeart/2005/8/layout/orgChart1"/>
    <dgm:cxn modelId="{0D927127-912C-40D7-9796-4E804670AA77}" type="presParOf" srcId="{08F0D9EC-1FB9-4808-8020-43BCC79A5C47}" destId="{53F6B0AA-ED89-4336-9C4F-8C9CDDA9481C}" srcOrd="5" destOrd="0" presId="urn:microsoft.com/office/officeart/2005/8/layout/orgChart1"/>
    <dgm:cxn modelId="{4258A390-BBFD-4392-9B95-3D38ECC86F3A}" type="presParOf" srcId="{53F6B0AA-ED89-4336-9C4F-8C9CDDA9481C}" destId="{38A630A1-3A32-4ADC-AC17-F1BD7D8C6290}" srcOrd="0" destOrd="0" presId="urn:microsoft.com/office/officeart/2005/8/layout/orgChart1"/>
    <dgm:cxn modelId="{C72F978D-5D6C-4FFD-8B7D-942C6C91E39B}" type="presParOf" srcId="{38A630A1-3A32-4ADC-AC17-F1BD7D8C6290}" destId="{DC56CF1D-884C-406D-9BD8-5249F0A99D58}" srcOrd="0" destOrd="0" presId="urn:microsoft.com/office/officeart/2005/8/layout/orgChart1"/>
    <dgm:cxn modelId="{537DD318-078F-4ACC-BAD3-0F0BBB47165C}" type="presParOf" srcId="{38A630A1-3A32-4ADC-AC17-F1BD7D8C6290}" destId="{3A152027-7875-462D-AC4A-097A82ADD731}" srcOrd="1" destOrd="0" presId="urn:microsoft.com/office/officeart/2005/8/layout/orgChart1"/>
    <dgm:cxn modelId="{7638F22A-D794-4E42-82D0-C8E4A448ACFC}" type="presParOf" srcId="{53F6B0AA-ED89-4336-9C4F-8C9CDDA9481C}" destId="{6541D22D-67FE-40F7-ACE3-92F9CFAEFF26}" srcOrd="1" destOrd="0" presId="urn:microsoft.com/office/officeart/2005/8/layout/orgChart1"/>
    <dgm:cxn modelId="{59344595-75B4-4EA5-944C-1556A618908C}" type="presParOf" srcId="{53F6B0AA-ED89-4336-9C4F-8C9CDDA9481C}" destId="{52D5EB9E-C77B-449C-8D4D-365185FE7E90}" srcOrd="2" destOrd="0" presId="urn:microsoft.com/office/officeart/2005/8/layout/orgChart1"/>
    <dgm:cxn modelId="{750F7E53-B5BA-4AEB-8DC1-DBFF4B593696}" type="presParOf" srcId="{2374D5D5-C2AD-4CCE-9E9B-17F80293DAB0}" destId="{8FC2F67C-8C90-44D9-996C-DEE9C0849B90}" srcOrd="4" destOrd="0" presId="urn:microsoft.com/office/officeart/2005/8/layout/orgChart1"/>
    <dgm:cxn modelId="{A19B4040-BB1C-4D39-A755-629C318D7B8C}" type="presParOf" srcId="{2374D5D5-C2AD-4CCE-9E9B-17F80293DAB0}" destId="{C2FF22B7-E02C-4D2B-89F9-B187E6A4FCAA}" srcOrd="5" destOrd="0" presId="urn:microsoft.com/office/officeart/2005/8/layout/orgChart1"/>
    <dgm:cxn modelId="{A1F2198E-A8DD-409F-8327-73A6A6B75729}" type="presParOf" srcId="{C2FF22B7-E02C-4D2B-89F9-B187E6A4FCAA}" destId="{C8564ADE-9F37-466B-91FA-EAB5B1D96DDA}" srcOrd="0" destOrd="0" presId="urn:microsoft.com/office/officeart/2005/8/layout/orgChart1"/>
    <dgm:cxn modelId="{402E61A6-A314-4DB6-9A9F-0DE13D841611}" type="presParOf" srcId="{C8564ADE-9F37-466B-91FA-EAB5B1D96DDA}" destId="{4F14F8F8-9136-416D-8F8C-E3877F022D89}" srcOrd="0" destOrd="0" presId="urn:microsoft.com/office/officeart/2005/8/layout/orgChart1"/>
    <dgm:cxn modelId="{50A34A2E-A6A1-4C26-BB39-5B3EE8FDCBAF}" type="presParOf" srcId="{C8564ADE-9F37-466B-91FA-EAB5B1D96DDA}" destId="{AA5EC70E-3178-4532-906D-276C8111205A}" srcOrd="1" destOrd="0" presId="urn:microsoft.com/office/officeart/2005/8/layout/orgChart1"/>
    <dgm:cxn modelId="{C1E6E2BC-2761-4E4A-9ACE-C998B03AA6F9}" type="presParOf" srcId="{C2FF22B7-E02C-4D2B-89F9-B187E6A4FCAA}" destId="{F092DC1E-5697-4A87-BECA-7DF4F9B260B7}" srcOrd="1" destOrd="0" presId="urn:microsoft.com/office/officeart/2005/8/layout/orgChart1"/>
    <dgm:cxn modelId="{B2BBD6AC-0AC5-4A74-A69C-0A21C40728C6}" type="presParOf" srcId="{C2FF22B7-E02C-4D2B-89F9-B187E6A4FCAA}" destId="{B71F2971-AE7D-43B0-B7A8-405051061C7E}" srcOrd="2" destOrd="0" presId="urn:microsoft.com/office/officeart/2005/8/layout/orgChart1"/>
    <dgm:cxn modelId="{BB886AA9-EF55-4CC0-BC04-0FA3EC245C00}" type="presParOf" srcId="{B71F2971-AE7D-43B0-B7A8-405051061C7E}" destId="{01F3C7AC-D98B-417D-AC76-4E95D4F6FCBF}" srcOrd="0" destOrd="0" presId="urn:microsoft.com/office/officeart/2005/8/layout/orgChart1"/>
    <dgm:cxn modelId="{0CFA6EE9-FE40-4D17-AB11-A478670C60C1}" type="presParOf" srcId="{B71F2971-AE7D-43B0-B7A8-405051061C7E}" destId="{7415AF9B-5D87-424F-BDCC-B48F56302DBB}" srcOrd="1" destOrd="0" presId="urn:microsoft.com/office/officeart/2005/8/layout/orgChart1"/>
    <dgm:cxn modelId="{630BCD12-30C9-429F-95D2-984861EF2406}" type="presParOf" srcId="{7415AF9B-5D87-424F-BDCC-B48F56302DBB}" destId="{C1B5D6A4-CE1F-4C41-8E86-9AB9C3D8BBE0}" srcOrd="0" destOrd="0" presId="urn:microsoft.com/office/officeart/2005/8/layout/orgChart1"/>
    <dgm:cxn modelId="{1D786E5B-55E6-4473-A715-A3E35AA785E1}" type="presParOf" srcId="{C1B5D6A4-CE1F-4C41-8E86-9AB9C3D8BBE0}" destId="{8408B8D1-F53B-47B5-A815-7E78D46A5208}" srcOrd="0" destOrd="0" presId="urn:microsoft.com/office/officeart/2005/8/layout/orgChart1"/>
    <dgm:cxn modelId="{1D85A203-AC33-4583-A86B-841F2D43106C}" type="presParOf" srcId="{C1B5D6A4-CE1F-4C41-8E86-9AB9C3D8BBE0}" destId="{D2CFF45E-F86B-4FA3-9A7C-136D853F20FB}" srcOrd="1" destOrd="0" presId="urn:microsoft.com/office/officeart/2005/8/layout/orgChart1"/>
    <dgm:cxn modelId="{5B2E15D6-BCC6-4B83-AF07-F96DEFC2A8E1}" type="presParOf" srcId="{7415AF9B-5D87-424F-BDCC-B48F56302DBB}" destId="{6BA16103-A87F-43C9-8AC5-6F503FB00289}" srcOrd="1" destOrd="0" presId="urn:microsoft.com/office/officeart/2005/8/layout/orgChart1"/>
    <dgm:cxn modelId="{6829DE17-224E-462B-A588-5897F27255BA}" type="presParOf" srcId="{7415AF9B-5D87-424F-BDCC-B48F56302DBB}" destId="{73A14E6C-45B6-4885-9CFB-6038EA71847C}" srcOrd="2" destOrd="0" presId="urn:microsoft.com/office/officeart/2005/8/layout/orgChart1"/>
    <dgm:cxn modelId="{4E6F3E41-F46A-4B5C-8E02-93CA54272535}" type="presParOf" srcId="{B71F2971-AE7D-43B0-B7A8-405051061C7E}" destId="{8B632A66-A3AD-4C1A-A193-E546E909066E}" srcOrd="2" destOrd="0" presId="urn:microsoft.com/office/officeart/2005/8/layout/orgChart1"/>
    <dgm:cxn modelId="{52F08235-D0CF-4BAD-AD4A-6AA999A8B071}" type="presParOf" srcId="{B71F2971-AE7D-43B0-B7A8-405051061C7E}" destId="{307AF67D-5A45-42C1-BAE8-649C45ECE143}" srcOrd="3" destOrd="0" presId="urn:microsoft.com/office/officeart/2005/8/layout/orgChart1"/>
    <dgm:cxn modelId="{57C475C9-9AC7-4BC5-8732-A06E2B377977}" type="presParOf" srcId="{307AF67D-5A45-42C1-BAE8-649C45ECE143}" destId="{6D2C1D89-C98C-4ED0-982F-6DCACCB6039A}" srcOrd="0" destOrd="0" presId="urn:microsoft.com/office/officeart/2005/8/layout/orgChart1"/>
    <dgm:cxn modelId="{A777B292-3666-48DA-9ADF-18FA131CB972}" type="presParOf" srcId="{6D2C1D89-C98C-4ED0-982F-6DCACCB6039A}" destId="{A8B209A1-DF4C-4933-8066-40D28077B22A}" srcOrd="0" destOrd="0" presId="urn:microsoft.com/office/officeart/2005/8/layout/orgChart1"/>
    <dgm:cxn modelId="{3A53533B-93B2-4F41-A16E-10A898254C1D}" type="presParOf" srcId="{6D2C1D89-C98C-4ED0-982F-6DCACCB6039A}" destId="{EAFADA55-6B0A-40A1-9024-A426DD7EBA88}" srcOrd="1" destOrd="0" presId="urn:microsoft.com/office/officeart/2005/8/layout/orgChart1"/>
    <dgm:cxn modelId="{EB74905F-8CED-483B-B6F8-AC6114710400}" type="presParOf" srcId="{307AF67D-5A45-42C1-BAE8-649C45ECE143}" destId="{E09B03DA-602F-4B7C-882E-AA7E37BA0AA3}" srcOrd="1" destOrd="0" presId="urn:microsoft.com/office/officeart/2005/8/layout/orgChart1"/>
    <dgm:cxn modelId="{83AEC255-D6E5-44D7-BAD2-117A07995D2A}" type="presParOf" srcId="{307AF67D-5A45-42C1-BAE8-649C45ECE143}" destId="{9056F328-5711-4584-8E8B-14AF487C0957}" srcOrd="2" destOrd="0" presId="urn:microsoft.com/office/officeart/2005/8/layout/orgChart1"/>
    <dgm:cxn modelId="{35EDD531-7280-46B4-A62B-5F17958150CC}" type="presParOf" srcId="{F0C5F695-360C-45F5-AE42-6106E69E42C4}" destId="{D13B4847-74FF-4E19-B037-3043A5D4BACF}" srcOrd="2" destOrd="0" presId="urn:microsoft.com/office/officeart/2005/8/layout/orgChart1"/>
    <dgm:cxn modelId="{CB41B754-DFC1-4331-A8D1-E2F346BCCC46}" type="presParOf" srcId="{F0C5F695-360C-45F5-AE42-6106E69E42C4}" destId="{53CEFF1D-9AB9-4625-BB3B-5AE46AB8DC49}" srcOrd="3" destOrd="0" presId="urn:microsoft.com/office/officeart/2005/8/layout/orgChart1"/>
    <dgm:cxn modelId="{48F69D56-4AD6-45D6-86D3-7CF00EE5ABFE}" type="presParOf" srcId="{53CEFF1D-9AB9-4625-BB3B-5AE46AB8DC49}" destId="{CDFB2BA0-0236-436D-B3E3-232D87B77248}" srcOrd="0" destOrd="0" presId="urn:microsoft.com/office/officeart/2005/8/layout/orgChart1"/>
    <dgm:cxn modelId="{83B24BA7-7A31-4394-AB97-86F776A70DFE}" type="presParOf" srcId="{CDFB2BA0-0236-436D-B3E3-232D87B77248}" destId="{FE9A853B-B399-4C8F-A1E5-13A1FE3ACC14}" srcOrd="0" destOrd="0" presId="urn:microsoft.com/office/officeart/2005/8/layout/orgChart1"/>
    <dgm:cxn modelId="{CB56EAFC-66FD-47EA-ADD0-17D816CAE03F}" type="presParOf" srcId="{CDFB2BA0-0236-436D-B3E3-232D87B77248}" destId="{44D6CBE0-1E87-4164-B9EC-DBAD4DFFAD74}" srcOrd="1" destOrd="0" presId="urn:microsoft.com/office/officeart/2005/8/layout/orgChart1"/>
    <dgm:cxn modelId="{F0D426B3-19A7-481D-8574-21079C38E0D8}" type="presParOf" srcId="{53CEFF1D-9AB9-4625-BB3B-5AE46AB8DC49}" destId="{A2896F63-9E4C-4923-8B2D-5133F766CC4B}" srcOrd="1" destOrd="0" presId="urn:microsoft.com/office/officeart/2005/8/layout/orgChart1"/>
    <dgm:cxn modelId="{5266BEB2-F4A9-4DD8-BEA7-B05CD929E22F}" type="presParOf" srcId="{53CEFF1D-9AB9-4625-BB3B-5AE46AB8DC49}" destId="{A4149DAD-3B17-45D1-900B-61703807324C}" srcOrd="2" destOrd="0" presId="urn:microsoft.com/office/officeart/2005/8/layout/orgChart1"/>
    <dgm:cxn modelId="{B3A2EFC2-40A7-406C-9A60-D48AF8479BAC}" type="presParOf" srcId="{236A0B25-8C24-4640-AD5C-459309BD27F9}" destId="{7D629671-9BC1-46C8-BE35-4FFC83431E4F}" srcOrd="2" destOrd="0" presId="urn:microsoft.com/office/officeart/2005/8/layout/orgChart1"/>
    <dgm:cxn modelId="{FA9E134B-DA05-4884-9D3D-4B194FC36EE4}" type="presParOf" srcId="{236A0B25-8C24-4640-AD5C-459309BD27F9}" destId="{F5C54EDE-29D8-469E-B8AD-EC1D5B14C421}" srcOrd="3" destOrd="0" presId="urn:microsoft.com/office/officeart/2005/8/layout/orgChart1"/>
    <dgm:cxn modelId="{70A217E4-6F99-4439-BBB8-46A8291570C9}" type="presParOf" srcId="{F5C54EDE-29D8-469E-B8AD-EC1D5B14C421}" destId="{4BF19663-713F-4E82-90AD-E5C04B87A366}" srcOrd="0" destOrd="0" presId="urn:microsoft.com/office/officeart/2005/8/layout/orgChart1"/>
    <dgm:cxn modelId="{5D24E19C-41CC-4EDD-83B1-7EA3A66A8011}" type="presParOf" srcId="{4BF19663-713F-4E82-90AD-E5C04B87A366}" destId="{190A38DD-DE2B-4A2B-BFFC-4549975C0D22}" srcOrd="0" destOrd="0" presId="urn:microsoft.com/office/officeart/2005/8/layout/orgChart1"/>
    <dgm:cxn modelId="{D478392D-DE52-4FC5-B9F5-BD7B0EEFE9DF}" type="presParOf" srcId="{4BF19663-713F-4E82-90AD-E5C04B87A366}" destId="{C73DF663-B85C-4580-B686-6D4E7BADE2A5}" srcOrd="1" destOrd="0" presId="urn:microsoft.com/office/officeart/2005/8/layout/orgChart1"/>
    <dgm:cxn modelId="{DE1F40BE-68A6-41FA-80A2-26AF8555C90B}" type="presParOf" srcId="{F5C54EDE-29D8-469E-B8AD-EC1D5B14C421}" destId="{C24F63C1-BFDF-455C-81EC-65DCE3CBA3BC}" srcOrd="1" destOrd="0" presId="urn:microsoft.com/office/officeart/2005/8/layout/orgChart1"/>
    <dgm:cxn modelId="{5DF99086-DBFD-46AB-8952-4E74AA8DE85F}" type="presParOf" srcId="{F5C54EDE-29D8-469E-B8AD-EC1D5B14C421}" destId="{DE635607-0A87-4553-8AE2-693988656A5A}" srcOrd="2" destOrd="0" presId="urn:microsoft.com/office/officeart/2005/8/layout/orgChart1"/>
    <dgm:cxn modelId="{2748D218-8173-4BDD-A746-72A97B5CA89E}" type="presParOf" srcId="{5A749CDB-689B-4A3A-9698-6EB0F67B97B8}" destId="{B717B88B-6D63-4967-ADE0-68027DB46B31}" srcOrd="2" destOrd="0" presId="urn:microsoft.com/office/officeart/2005/8/layout/orgChart1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defRPr sz="1300"/>
            </a:lvl1pPr>
          </a:lstStyle>
          <a:p>
            <a:pPr>
              <a:defRPr/>
            </a:pPr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1294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>
              <a:defRPr sz="1300"/>
            </a:lvl1pPr>
          </a:lstStyle>
          <a:p>
            <a:pPr>
              <a:defRPr/>
            </a:pPr>
            <a:fld id="{0FDDCD59-E01F-471F-9922-3E3E00B5F4F5}" type="datetimeFigureOut">
              <a:rPr lang="en-US"/>
              <a:pPr>
                <a:defRPr/>
              </a:pPr>
              <a:t>2/20/2009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92188" y="768350"/>
            <a:ext cx="5114925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48" tIns="49524" rIns="99048" bIns="49524" rtlCol="0" anchor="ctr"/>
          <a:lstStyle/>
          <a:p>
            <a:pPr lvl="0"/>
            <a:endParaRPr lang="en-IN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9930" y="4861441"/>
            <a:ext cx="5679440" cy="4605576"/>
          </a:xfrm>
          <a:prstGeom prst="rect">
            <a:avLst/>
          </a:prstGeom>
        </p:spPr>
        <p:txBody>
          <a:bodyPr vert="horz" lIns="99048" tIns="49524" rIns="99048" bIns="49524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IN" noProof="0" smtClean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defRPr sz="1300"/>
            </a:lvl1pPr>
          </a:lstStyle>
          <a:p>
            <a:pPr>
              <a:defRPr/>
            </a:pPr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1294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defRPr sz="1300"/>
            </a:lvl1pPr>
          </a:lstStyle>
          <a:p>
            <a:pPr>
              <a:defRPr/>
            </a:pPr>
            <a:fld id="{8CCDACAD-68F3-4912-9F22-68C997AEB783}" type="slidenum">
              <a:rPr lang="en-IN"/>
              <a:pPr>
                <a:defRPr/>
              </a:pPr>
              <a:t>‹#›</a:t>
            </a:fld>
            <a:endParaRPr lang="en-I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CCDACAD-68F3-4912-9F22-68C997AEB783}" type="slidenum">
              <a:rPr lang="en-IN" smtClean="0"/>
              <a:pPr>
                <a:defRPr/>
              </a:pPr>
              <a:t>1</a:t>
            </a:fld>
            <a:endParaRPr lang="en-IN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US" smtClean="0"/>
              <a:t>Unique classifires tagin+ malto</a:t>
            </a:r>
            <a:endParaRPr lang="en-IN" smtClean="0"/>
          </a:p>
        </p:txBody>
      </p:sp>
      <p:sp>
        <p:nvSpPr>
          <p:cNvPr id="4608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83EDAEA-B40B-40B0-BE68-C7FB29A8795D}" type="slidenum">
              <a:rPr lang="en-IN" smtClean="0"/>
              <a:pPr/>
              <a:t>4</a:t>
            </a:fld>
            <a:endParaRPr lang="en-IN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 bwMode="auto">
          <a:xfrm>
            <a:off x="276225" y="0"/>
            <a:ext cx="104775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 bwMode="auto">
          <a:xfrm>
            <a:off x="990600" y="0"/>
            <a:ext cx="182563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 bwMode="auto">
          <a:xfrm>
            <a:off x="1141413" y="0"/>
            <a:ext cx="230187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06363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54075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72720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9113838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6" name="Rectangle 15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7" name="Oval 16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8" name="Oval 17"/>
          <p:cNvSpPr/>
          <p:nvPr/>
        </p:nvSpPr>
        <p:spPr bwMode="auto">
          <a:xfrm>
            <a:off x="1309688" y="4867275"/>
            <a:ext cx="641350" cy="64135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1090613" y="5500688"/>
            <a:ext cx="138112" cy="136525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663700" y="5788025"/>
            <a:ext cx="274638" cy="274638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1" name="Oval 20"/>
          <p:cNvSpPr/>
          <p:nvPr/>
        </p:nvSpPr>
        <p:spPr>
          <a:xfrm>
            <a:off x="1905000" y="4495800"/>
            <a:ext cx="365125" cy="365125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22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463" y="1174750"/>
            <a:ext cx="2286000" cy="3810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BDC5BBB-527B-4F1F-B059-FF4602D65227}" type="datetime1">
              <a:rPr lang="en-US"/>
              <a:pPr>
                <a:defRPr/>
              </a:pPr>
              <a:t>2/20/2009</a:t>
            </a:fld>
            <a:endParaRPr lang="en-IN"/>
          </a:p>
        </p:txBody>
      </p:sp>
      <p:sp>
        <p:nvSpPr>
          <p:cNvPr id="23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076" y="4181475"/>
            <a:ext cx="3657600" cy="3841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IN"/>
          </a:p>
        </p:txBody>
      </p:sp>
      <p:sp>
        <p:nvSpPr>
          <p:cNvPr id="24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63" y="4929188"/>
            <a:ext cx="609600" cy="5175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0DC424-7BDA-467F-9F5C-1DA8053A2E68}" type="slidenum">
              <a:rPr lang="en-IN"/>
              <a:pPr>
                <a:defRPr/>
              </a:pPr>
              <a:t>‹#›</a:t>
            </a:fld>
            <a:endParaRPr lang="en-IN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97185F-A90F-41A3-8731-8AA9FF709EF8}" type="datetime1">
              <a:rPr lang="en-US"/>
              <a:pPr>
                <a:defRPr/>
              </a:pPr>
              <a:t>2/20/2009</a:t>
            </a:fld>
            <a:endParaRPr lang="en-IN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IN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410C13-9F8D-489B-A647-93939C00F12C}" type="slidenum">
              <a:rPr lang="en-IN"/>
              <a:pPr>
                <a:defRPr/>
              </a:pPr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31562A-F156-4C1E-9356-EBF719E37872}" type="datetime1">
              <a:rPr lang="en-US"/>
              <a:pPr>
                <a:defRPr/>
              </a:pPr>
              <a:t>2/20/2009</a:t>
            </a:fld>
            <a:endParaRPr lang="en-IN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IN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EE7378-23B9-4622-A3FD-09D553AF5024}" type="slidenum">
              <a:rPr lang="en-IN"/>
              <a:pPr>
                <a:defRPr/>
              </a:pPr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 smtClean="0"/>
            </a:lvl1pPr>
          </a:lstStyle>
          <a:p>
            <a:pPr>
              <a:defRPr/>
            </a:pPr>
            <a:fld id="{103D88A2-6C0C-4C12-8929-408ED7913824}" type="datetime1">
              <a:rPr lang="en-US"/>
              <a:pPr>
                <a:defRPr/>
              </a:pPr>
              <a:t>2/20/2009</a:t>
            </a:fld>
            <a:endParaRPr lang="en-IN"/>
          </a:p>
        </p:txBody>
      </p:sp>
      <p:sp>
        <p:nvSpPr>
          <p:cNvPr id="5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8A0384F2-9D4F-42E3-9C19-BBBF0F409A0E}" type="slidenum">
              <a:rPr lang="en-IN"/>
              <a:pPr>
                <a:defRPr/>
              </a:pPr>
              <a:t>‹#›</a:t>
            </a:fld>
            <a:endParaRPr lang="en-IN"/>
          </a:p>
        </p:txBody>
      </p:sp>
      <p:sp>
        <p:nvSpPr>
          <p:cNvPr id="6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I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 bwMode="auto">
          <a:xfrm>
            <a:off x="276225" y="0"/>
            <a:ext cx="104775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 bwMode="auto">
          <a:xfrm>
            <a:off x="990600" y="0"/>
            <a:ext cx="182563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 bwMode="auto">
          <a:xfrm>
            <a:off x="1141413" y="0"/>
            <a:ext cx="230187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06363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54075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72720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3" name="Rectangle 12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4" name="Oval 13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5" name="Oval 14"/>
          <p:cNvSpPr/>
          <p:nvPr/>
        </p:nvSpPr>
        <p:spPr bwMode="auto">
          <a:xfrm>
            <a:off x="1323975" y="4867275"/>
            <a:ext cx="642938" cy="64135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6" name="Oval 15"/>
          <p:cNvSpPr/>
          <p:nvPr/>
        </p:nvSpPr>
        <p:spPr bwMode="auto">
          <a:xfrm>
            <a:off x="1090613" y="5500688"/>
            <a:ext cx="138112" cy="136525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7" name="Oval 16"/>
          <p:cNvSpPr/>
          <p:nvPr/>
        </p:nvSpPr>
        <p:spPr bwMode="auto">
          <a:xfrm>
            <a:off x="1663700" y="5791200"/>
            <a:ext cx="274638" cy="274638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8" name="Oval 17"/>
          <p:cNvSpPr/>
          <p:nvPr/>
        </p:nvSpPr>
        <p:spPr bwMode="auto">
          <a:xfrm>
            <a:off x="1879600" y="4479925"/>
            <a:ext cx="365125" cy="365125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9097963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2875" y="1169988"/>
            <a:ext cx="2286000" cy="3810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81D7220B-2F28-4DD5-B6A3-57290F7CED4E}" type="datetime1">
              <a:rPr lang="en-US"/>
              <a:pPr>
                <a:defRPr/>
              </a:pPr>
              <a:t>2/20/2009</a:t>
            </a:fld>
            <a:endParaRPr lang="en-IN"/>
          </a:p>
        </p:txBody>
      </p:sp>
      <p:sp>
        <p:nvSpPr>
          <p:cNvPr id="21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076" y="4178300"/>
            <a:ext cx="3657600" cy="3841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IN"/>
          </a:p>
        </p:txBody>
      </p:sp>
      <p:sp>
        <p:nvSpPr>
          <p:cNvPr id="22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39850" y="4929188"/>
            <a:ext cx="609600" cy="5175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2117AB-7F51-49D3-BD37-D7EAC200E482}" type="slidenum">
              <a:rPr lang="en-IN"/>
              <a:pPr>
                <a:defRPr/>
              </a:pPr>
              <a:t>‹#›</a:t>
            </a:fld>
            <a:endParaRPr lang="en-IN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63A689-7808-4480-8E3B-409612F02E02}" type="datetime1">
              <a:rPr lang="en-US"/>
              <a:pPr>
                <a:defRPr/>
              </a:pPr>
              <a:t>2/20/2009</a:t>
            </a:fld>
            <a:endParaRPr lang="en-IN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IN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D11166-622A-4638-A674-752FD70F4041}" type="slidenum">
              <a:rPr lang="en-IN"/>
              <a:pPr>
                <a:defRPr/>
              </a:pPr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F1CD2F-E21B-464A-8605-870067F61184}" type="datetime1">
              <a:rPr lang="en-US"/>
              <a:pPr>
                <a:defRPr/>
              </a:pPr>
              <a:t>2/20/2009</a:t>
            </a:fld>
            <a:endParaRPr lang="en-IN"/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IN"/>
          </a:p>
        </p:txBody>
      </p:sp>
      <p:sp>
        <p:nvSpPr>
          <p:cNvPr id="9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0F3D08-31D0-4A27-BEB5-92717677F7AC}" type="slidenum">
              <a:rPr lang="en-IN"/>
              <a:pPr>
                <a:defRPr/>
              </a:pPr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 smtClean="0"/>
            </a:lvl1pPr>
          </a:lstStyle>
          <a:p>
            <a:pPr>
              <a:defRPr/>
            </a:pPr>
            <a:fld id="{17732D98-26B1-4BAA-BCFB-83B18221259F}" type="datetime1">
              <a:rPr lang="en-US"/>
              <a:pPr>
                <a:defRPr/>
              </a:pPr>
              <a:t>2/20/2009</a:t>
            </a:fld>
            <a:endParaRPr lang="en-IN"/>
          </a:p>
        </p:txBody>
      </p:sp>
      <p:sp>
        <p:nvSpPr>
          <p:cNvPr id="4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35270B92-91A8-4192-B1F3-63D58200B466}" type="slidenum">
              <a:rPr lang="en-IN"/>
              <a:pPr>
                <a:defRPr/>
              </a:pPr>
              <a:t>‹#›</a:t>
            </a:fld>
            <a:endParaRPr lang="en-IN"/>
          </a:p>
        </p:txBody>
      </p:sp>
      <p:sp>
        <p:nvSpPr>
          <p:cNvPr id="5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I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049734-BC97-43FD-9171-64A33910F244}" type="datetime1">
              <a:rPr lang="en-US"/>
              <a:pPr>
                <a:defRPr/>
              </a:pPr>
              <a:t>2/20/2009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IN"/>
          </a:p>
        </p:txBody>
      </p:sp>
      <p:sp>
        <p:nvSpPr>
          <p:cNvPr id="4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F48A67-5F47-48D6-BB6C-6395538E9986}" type="slidenum">
              <a:rPr lang="en-IN"/>
              <a:pPr>
                <a:defRPr/>
              </a:pPr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6" name="Straight Connector 5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6192838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9" name="Rectangle 8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1" name="Oval 10"/>
          <p:cNvSpPr/>
          <p:nvPr/>
        </p:nvSpPr>
        <p:spPr>
          <a:xfrm>
            <a:off x="8156575" y="5715000"/>
            <a:ext cx="549275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/>
          <a:lstStyle>
            <a:lvl1pPr algn="l">
              <a:buNone/>
              <a:defRPr sz="2000" b="1" cap="small" baseline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2" name="Date Placeholder 20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 smtClean="0"/>
            </a:lvl1pPr>
          </a:lstStyle>
          <a:p>
            <a:pPr>
              <a:defRPr/>
            </a:pPr>
            <a:fld id="{8C72B311-E70C-490E-8D80-CBBC4B904113}" type="datetime1">
              <a:rPr lang="en-US"/>
              <a:pPr>
                <a:defRPr/>
              </a:pPr>
              <a:t>2/20/2009</a:t>
            </a:fld>
            <a:endParaRPr lang="en-IN"/>
          </a:p>
        </p:txBody>
      </p:sp>
      <p:sp>
        <p:nvSpPr>
          <p:cNvPr id="13" name="Slide Number Placeholder 21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D92731AC-9A9B-4FFE-95ED-6D6E84F0A9D4}" type="slidenum">
              <a:rPr lang="en-IN"/>
              <a:pPr>
                <a:defRPr/>
              </a:pPr>
              <a:t>‹#›</a:t>
            </a:fld>
            <a:endParaRPr lang="en-IN"/>
          </a:p>
        </p:txBody>
      </p:sp>
      <p:sp>
        <p:nvSpPr>
          <p:cNvPr id="14" name="Footer Placeholder 22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IN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6" name="Oval 5"/>
          <p:cNvSpPr/>
          <p:nvPr/>
        </p:nvSpPr>
        <p:spPr>
          <a:xfrm>
            <a:off x="8156575" y="5715000"/>
            <a:ext cx="549275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Rectangle 7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6192838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spcCol="274320" rtlCol="0" fromWordArt="0" forceAA="0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 smtClean="0"/>
            </a:lvl1pPr>
          </a:lstStyle>
          <a:p>
            <a:pPr>
              <a:defRPr/>
            </a:pPr>
            <a:fld id="{ADD764E6-2370-46B8-884E-3943271B65C7}" type="datetime1">
              <a:rPr lang="en-US"/>
              <a:pPr>
                <a:defRPr/>
              </a:pPr>
              <a:t>2/20/2009</a:t>
            </a:fld>
            <a:endParaRPr lang="en-IN"/>
          </a:p>
        </p:txBody>
      </p:sp>
      <p:sp>
        <p:nvSpPr>
          <p:cNvPr id="13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BC733CE0-D853-4B27-834D-9117F441F2D7}" type="slidenum">
              <a:rPr lang="en-IN"/>
              <a:pPr>
                <a:defRPr/>
              </a:pPr>
              <a:t>‹#›</a:t>
            </a:fld>
            <a:endParaRPr lang="en-IN"/>
          </a:p>
        </p:txBody>
      </p:sp>
      <p:sp>
        <p:nvSpPr>
          <p:cNvPr id="14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I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28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7467600" cy="4873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045" y="1081881"/>
            <a:ext cx="2011362" cy="384175"/>
          </a:xfrm>
          <a:prstGeom prst="rect">
            <a:avLst/>
          </a:prstGeom>
        </p:spPr>
        <p:txBody>
          <a:bodyPr vert="horz" anchor="ctr" anchorCtr="0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3C4D0C0F-CBEB-4A3A-94FD-E70B44B73B91}" type="datetime1">
              <a:rPr lang="en-US"/>
              <a:pPr>
                <a:defRPr/>
              </a:pPr>
              <a:t>2/20/2009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89763" y="3736975"/>
            <a:ext cx="32004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IN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2" name="Oval 11"/>
          <p:cNvSpPr/>
          <p:nvPr/>
        </p:nvSpPr>
        <p:spPr>
          <a:xfrm>
            <a:off x="8156575" y="5715000"/>
            <a:ext cx="549275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588" y="5734050"/>
            <a:ext cx="609600" cy="520700"/>
          </a:xfrm>
          <a:prstGeom prst="rect">
            <a:avLst/>
          </a:prstGeom>
        </p:spPr>
        <p:txBody>
          <a:bodyPr vert="horz" anchor="ctr"/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 b="1">
                <a:solidFill>
                  <a:srgbClr val="FFFFFF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2B934128-9F9E-4341-8D9A-7982D5387767}" type="slidenum">
              <a:rPr lang="en-IN"/>
              <a:pPr>
                <a:defRPr/>
              </a:pPr>
              <a:t>‹#›</a:t>
            </a:fld>
            <a:endParaRPr lang="en-I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3" r:id="rId1"/>
    <p:sldLayoutId id="2147483764" r:id="rId2"/>
    <p:sldLayoutId id="2147483765" r:id="rId3"/>
    <p:sldLayoutId id="2147483758" r:id="rId4"/>
    <p:sldLayoutId id="2147483759" r:id="rId5"/>
    <p:sldLayoutId id="2147483766" r:id="rId6"/>
    <p:sldLayoutId id="2147483760" r:id="rId7"/>
    <p:sldLayoutId id="2147483767" r:id="rId8"/>
    <p:sldLayoutId id="2147483768" r:id="rId9"/>
    <p:sldLayoutId id="2147483761" r:id="rId10"/>
    <p:sldLayoutId id="2147483762" r:id="rId11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000" kern="1200" cap="small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9pPr>
    </p:titleStyle>
    <p:bodyStyle>
      <a:lvl1pPr marL="273050" indent="-273050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730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563" algn="l" rtl="0" eaLnBrk="0" fontAlgn="base" hangingPunct="0">
        <a:spcBef>
          <a:spcPct val="20000"/>
        </a:spcBef>
        <a:spcAft>
          <a:spcPct val="0"/>
        </a:spcAft>
        <a:buClr>
          <a:srgbClr val="E0752F"/>
        </a:buClr>
        <a:buSzPct val="60000"/>
        <a:buFont typeface="Wingdings" pitchFamily="2" charset="2"/>
        <a:buChar char="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182563" algn="l" rtl="0" eaLnBrk="0" fontAlgn="base" hangingPunct="0">
        <a:spcBef>
          <a:spcPct val="20000"/>
        </a:spcBef>
        <a:spcAft>
          <a:spcPct val="0"/>
        </a:spcAft>
        <a:buClr>
          <a:srgbClr val="FEC3AE"/>
        </a:buClr>
        <a:buSzPct val="60000"/>
        <a:buFont typeface="Wingdings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182563" algn="l" rtl="0" eaLnBrk="0" fontAlgn="base" hangingPunct="0">
        <a:spcBef>
          <a:spcPct val="20000"/>
        </a:spcBef>
        <a:spcAft>
          <a:spcPct val="0"/>
        </a:spcAft>
        <a:buClr>
          <a:srgbClr val="BDCAE9"/>
        </a:buClr>
        <a:buSzPct val="68000"/>
        <a:buFont typeface="Wingdings 2" pitchFamily="18" charset="2"/>
        <a:buChar char="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43063" y="357188"/>
            <a:ext cx="6172200" cy="1893887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GB" dirty="0" smtClean="0">
                <a:solidFill>
                  <a:schemeClr val="accent3">
                    <a:lumMod val="50000"/>
                  </a:schemeClr>
                </a:solidFill>
                <a:latin typeface="Comic Sans MS" pitchFamily="66" charset="0"/>
              </a:rPr>
              <a:t>The Semantics of Classifiers in some Indian Languages.</a:t>
            </a:r>
            <a:r>
              <a:rPr lang="en-IN" dirty="0" smtClean="0"/>
              <a:t/>
            </a:r>
            <a:br>
              <a:rPr lang="en-IN" dirty="0" smtClean="0"/>
            </a:br>
            <a:endParaRPr lang="en-IN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00125" y="3071813"/>
            <a:ext cx="6886575" cy="3214687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buFont typeface="Wingdings"/>
              <a:buNone/>
              <a:defRPr/>
            </a:pPr>
            <a:r>
              <a:rPr lang="en-US" sz="2000" i="1" dirty="0" smtClean="0">
                <a:solidFill>
                  <a:schemeClr val="tx1"/>
                </a:solidFill>
              </a:rPr>
              <a:t>Co Authored By   --   </a:t>
            </a:r>
            <a:r>
              <a:rPr lang="en-US" i="1" dirty="0" smtClean="0"/>
              <a:t>                                                              </a:t>
            </a:r>
            <a:r>
              <a:rPr lang="en-US" sz="2000" i="1" dirty="0" smtClean="0">
                <a:solidFill>
                  <a:schemeClr val="accent6">
                    <a:lumMod val="50000"/>
                  </a:schemeClr>
                </a:solidFill>
              </a:rPr>
              <a:t>Ritesh Kumar , Bornini Lahiri</a:t>
            </a:r>
          </a:p>
          <a:p>
            <a:pPr eaLnBrk="1" fontAlgn="auto" hangingPunct="1">
              <a:spcAft>
                <a:spcPts val="0"/>
              </a:spcAft>
              <a:buFont typeface="Wingdings"/>
              <a:buNone/>
              <a:defRPr/>
            </a:pPr>
            <a:r>
              <a:rPr lang="en-US" sz="2000" i="1" dirty="0" smtClean="0">
                <a:solidFill>
                  <a:schemeClr val="accent6">
                    <a:lumMod val="50000"/>
                  </a:schemeClr>
                </a:solidFill>
              </a:rPr>
              <a:t>Sudhanshu Shekhar, Atanu Saha </a:t>
            </a:r>
          </a:p>
          <a:p>
            <a:pPr algn="r" eaLnBrk="1" fontAlgn="auto" hangingPunct="1">
              <a:spcAft>
                <a:spcPts val="0"/>
              </a:spcAft>
              <a:defRPr/>
            </a:pPr>
            <a:r>
              <a:rPr lang="en-US" dirty="0" smtClean="0">
                <a:latin typeface="Arial Black" pitchFamily="34" charset="0"/>
              </a:rPr>
              <a:t> </a:t>
            </a:r>
            <a:r>
              <a:rPr lang="en-US" i="1" dirty="0" smtClean="0">
                <a:solidFill>
                  <a:schemeClr val="tx1"/>
                </a:solidFill>
              </a:rPr>
              <a:t>Presented by--</a:t>
            </a:r>
            <a:r>
              <a:rPr lang="en-US" i="1" dirty="0" smtClean="0">
                <a:solidFill>
                  <a:schemeClr val="tx1"/>
                </a:solidFill>
                <a:latin typeface="Arial Black" pitchFamily="34" charset="0"/>
              </a:rPr>
              <a:t> </a:t>
            </a:r>
          </a:p>
          <a:p>
            <a:pPr algn="r" eaLnBrk="1" fontAlgn="auto" hangingPunct="1">
              <a:spcAft>
                <a:spcPts val="0"/>
              </a:spcAft>
              <a:defRPr/>
            </a:pPr>
            <a:r>
              <a:rPr lang="en-US" dirty="0" smtClean="0">
                <a:latin typeface="Arial Black" pitchFamily="34" charset="0"/>
              </a:rPr>
              <a:t> </a:t>
            </a:r>
            <a:r>
              <a:rPr lang="en-US" dirty="0" smtClean="0">
                <a:solidFill>
                  <a:srgbClr val="C00000"/>
                </a:solidFill>
                <a:latin typeface="Arial Black" pitchFamily="34" charset="0"/>
              </a:rPr>
              <a:t>Atanu Saha</a:t>
            </a:r>
          </a:p>
          <a:p>
            <a:pPr algn="r" eaLnBrk="1" fontAlgn="auto" hangingPunct="1">
              <a:spcAft>
                <a:spcPts val="0"/>
              </a:spcAft>
              <a:buFont typeface="Wingdings"/>
              <a:buNone/>
              <a:defRPr/>
            </a:pPr>
            <a:r>
              <a:rPr lang="en-US" dirty="0" smtClean="0">
                <a:solidFill>
                  <a:srgbClr val="C00000"/>
                </a:solidFill>
                <a:latin typeface="Arial Black" pitchFamily="34" charset="0"/>
              </a:rPr>
              <a:t>                       Sudhanshu Shekhar</a:t>
            </a:r>
          </a:p>
          <a:p>
            <a:pPr algn="r" eaLnBrk="1" fontAlgn="auto" hangingPunct="1">
              <a:spcAft>
                <a:spcPts val="0"/>
              </a:spcAft>
              <a:buFont typeface="Wingdings"/>
              <a:buNone/>
              <a:defRPr/>
            </a:pPr>
            <a:r>
              <a:rPr lang="en-US" dirty="0" smtClean="0"/>
              <a:t>                        </a:t>
            </a:r>
            <a:r>
              <a:rPr lang="en-US" i="1" dirty="0" smtClean="0">
                <a:solidFill>
                  <a:schemeClr val="accent5">
                    <a:lumMod val="50000"/>
                  </a:schemeClr>
                </a:solidFill>
              </a:rPr>
              <a:t>Center For Linguistics</a:t>
            </a:r>
          </a:p>
          <a:p>
            <a:pPr algn="r" eaLnBrk="1" fontAlgn="auto" hangingPunct="1">
              <a:spcAft>
                <a:spcPts val="0"/>
              </a:spcAft>
              <a:buFont typeface="Wingdings"/>
              <a:buNone/>
              <a:defRPr/>
            </a:pPr>
            <a:r>
              <a:rPr lang="en-US" i="1" dirty="0" smtClean="0">
                <a:solidFill>
                  <a:schemeClr val="accent5">
                    <a:lumMod val="50000"/>
                  </a:schemeClr>
                </a:solidFill>
              </a:rPr>
              <a:t>                           J.N.U. New Delhi- 67</a:t>
            </a:r>
            <a:endParaRPr lang="en-IN" i="1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D097E3E-D2DF-4ECF-B142-5C8CF8F7313F}" type="slidenum">
              <a:rPr lang="en-IN" smtClean="0"/>
              <a:pPr>
                <a:defRPr/>
              </a:pPr>
              <a:t>1</a:t>
            </a:fld>
            <a:endParaRPr lang="en-I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Contd..</a:t>
            </a:r>
            <a:endParaRPr lang="en-US" dirty="0"/>
          </a:p>
        </p:txBody>
      </p:sp>
      <p:sp>
        <p:nvSpPr>
          <p:cNvPr id="17410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sz="2000" dirty="0" smtClean="0"/>
              <a:t>Another interesting construction in the noun phrase can be seen for some nouns e.g. rice, water etc.</a:t>
            </a:r>
            <a:endParaRPr lang="en-IN" sz="2000" dirty="0" smtClean="0"/>
          </a:p>
          <a:p>
            <a:r>
              <a:rPr lang="en-US" sz="2000" dirty="0" err="1" smtClean="0"/>
              <a:t>Buʔ</a:t>
            </a:r>
            <a:r>
              <a:rPr lang="en-US" sz="2000" dirty="0" smtClean="0"/>
              <a:t>  		 </a:t>
            </a:r>
            <a:r>
              <a:rPr lang="en-US" sz="2000" dirty="0" err="1" smtClean="0"/>
              <a:t>pʰur</a:t>
            </a:r>
            <a:r>
              <a:rPr lang="en-US" sz="2000" dirty="0" smtClean="0"/>
              <a:t>    		</a:t>
            </a:r>
            <a:r>
              <a:rPr lang="en-US" sz="2000" dirty="0" err="1" smtClean="0"/>
              <a:t>kʰət</a:t>
            </a:r>
            <a:endParaRPr lang="en-IN" sz="2000" dirty="0" smtClean="0"/>
          </a:p>
          <a:p>
            <a:pPr>
              <a:buNone/>
            </a:pPr>
            <a:r>
              <a:rPr lang="en-US" sz="2000" i="1" dirty="0" smtClean="0"/>
              <a:t>    Rice		 CL-action of 	       NUM (one)</a:t>
            </a:r>
            <a:endParaRPr lang="en-IN" sz="2000" i="1" dirty="0" smtClean="0"/>
          </a:p>
          <a:p>
            <a:pPr>
              <a:buNone/>
            </a:pPr>
            <a:r>
              <a:rPr lang="en-IN" sz="2000" i="1" dirty="0" smtClean="0"/>
              <a:t>			</a:t>
            </a:r>
            <a:r>
              <a:rPr lang="en-US" sz="2000" i="1" dirty="0" smtClean="0"/>
              <a:t>carrying rice in a basket</a:t>
            </a:r>
          </a:p>
          <a:p>
            <a:pPr>
              <a:buNone/>
            </a:pPr>
            <a:endParaRPr lang="en-IN" sz="2000" dirty="0" smtClean="0"/>
          </a:p>
          <a:p>
            <a:r>
              <a:rPr lang="en-US" sz="2000" dirty="0" smtClean="0"/>
              <a:t>One traditional basket of rice. </a:t>
            </a:r>
            <a:endParaRPr lang="en-IN" sz="2000" dirty="0" smtClean="0"/>
          </a:p>
          <a:p>
            <a:pPr>
              <a:buNone/>
            </a:pPr>
            <a:r>
              <a:rPr lang="en-US" sz="2000" dirty="0" smtClean="0"/>
              <a:t>	</a:t>
            </a:r>
            <a:r>
              <a:rPr lang="en-US" sz="2000" dirty="0" err="1" smtClean="0"/>
              <a:t>tui</a:t>
            </a:r>
            <a:r>
              <a:rPr lang="en-US" sz="2000" dirty="0" smtClean="0"/>
              <a:t>  		 </a:t>
            </a:r>
            <a:r>
              <a:rPr lang="en-US" sz="2000" dirty="0" err="1" smtClean="0"/>
              <a:t>kɔt</a:t>
            </a:r>
            <a:r>
              <a:rPr lang="en-US" sz="2000" dirty="0" smtClean="0"/>
              <a:t>				</a:t>
            </a:r>
            <a:r>
              <a:rPr lang="en-US" sz="2000" dirty="0" err="1" smtClean="0"/>
              <a:t>kʰət</a:t>
            </a:r>
            <a:endParaRPr lang="en-IN" sz="2000" dirty="0" smtClean="0"/>
          </a:p>
          <a:p>
            <a:pPr>
              <a:buNone/>
            </a:pPr>
            <a:r>
              <a:rPr lang="en-US" sz="2000" i="1" dirty="0" smtClean="0"/>
              <a:t>	Water 		CL: action of carrying     NUM (one)</a:t>
            </a:r>
            <a:endParaRPr lang="en-IN" sz="2000" dirty="0" smtClean="0"/>
          </a:p>
          <a:p>
            <a:pPr lvl="2">
              <a:buNone/>
            </a:pPr>
            <a:r>
              <a:rPr lang="en-US" sz="2000" i="1" dirty="0" smtClean="0"/>
              <a:t>		Water in two buckets with a bamboo pole</a:t>
            </a:r>
            <a:endParaRPr lang="en-IN" sz="2000" dirty="0" smtClean="0"/>
          </a:p>
          <a:p>
            <a:pPr>
              <a:buNone/>
            </a:pPr>
            <a:r>
              <a:rPr lang="en-US" sz="2000" dirty="0" smtClean="0"/>
              <a:t>	Two buckets of water</a:t>
            </a:r>
            <a:endParaRPr lang="en-IN" sz="2000" dirty="0" smtClean="0"/>
          </a:p>
          <a:p>
            <a:endParaRPr lang="en-IN" dirty="0" smtClean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61F60D0-C974-4729-8268-58334F684D3B}" type="slidenum">
              <a:rPr lang="en-IN" smtClean="0"/>
              <a:pPr>
                <a:defRPr/>
              </a:pPr>
              <a:t>10</a:t>
            </a:fld>
            <a:endParaRPr lang="en-I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571500"/>
            <a:ext cx="7467600" cy="5902325"/>
          </a:xfrm>
        </p:spPr>
        <p:txBody>
          <a:bodyPr/>
          <a:lstStyle/>
          <a:p>
            <a:pPr algn="ctr" eaLnBrk="1" hangingPunct="1">
              <a:defRPr/>
            </a:pPr>
            <a:r>
              <a:rPr lang="en-US" sz="4000" b="1" dirty="0" smtClean="0"/>
              <a:t>Tagin </a:t>
            </a:r>
          </a:p>
          <a:p>
            <a:pPr>
              <a:defRPr/>
            </a:pPr>
            <a:r>
              <a:rPr lang="en-IN" b="1" dirty="0" smtClean="0"/>
              <a:t> N-[CL-NUM]</a:t>
            </a:r>
            <a:r>
              <a:rPr lang="en-IN" sz="4400" dirty="0" smtClean="0"/>
              <a:t> </a:t>
            </a:r>
          </a:p>
          <a:p>
            <a:pPr>
              <a:buNone/>
              <a:defRPr/>
            </a:pPr>
            <a:r>
              <a:rPr lang="en-IN" sz="2000" dirty="0" smtClean="0"/>
              <a:t> Head Noun         – </a:t>
            </a:r>
            <a:r>
              <a:rPr lang="en-IN" sz="2000" cap="small" dirty="0" smtClean="0"/>
              <a:t>cl</a:t>
            </a:r>
            <a:r>
              <a:rPr lang="en-IN" sz="2000" dirty="0" smtClean="0"/>
              <a:t>	– Numeral</a:t>
            </a:r>
          </a:p>
          <a:p>
            <a:pPr>
              <a:buNone/>
              <a:defRPr/>
            </a:pPr>
            <a:r>
              <a:rPr lang="en-IN" sz="2000" b="1" dirty="0" smtClean="0"/>
              <a:t> </a:t>
            </a:r>
            <a:r>
              <a:rPr lang="en-IN" sz="2000" b="1" dirty="0" err="1" smtClean="0"/>
              <a:t>harpen</a:t>
            </a:r>
            <a:r>
              <a:rPr lang="en-IN" sz="2000" b="1" dirty="0" smtClean="0"/>
              <a:t> 	–              pen	   -</a:t>
            </a:r>
            <a:r>
              <a:rPr lang="en-IN" sz="2000" b="1" dirty="0" err="1" smtClean="0"/>
              <a:t>riŋ</a:t>
            </a:r>
            <a:endParaRPr lang="en-IN" sz="2000" b="1" dirty="0" smtClean="0"/>
          </a:p>
          <a:p>
            <a:pPr>
              <a:buNone/>
              <a:defRPr/>
            </a:pPr>
            <a:r>
              <a:rPr lang="en-IN" sz="2000" dirty="0" smtClean="0"/>
              <a:t> Half pant	– </a:t>
            </a:r>
            <a:r>
              <a:rPr lang="en-IN" sz="2000" cap="small" dirty="0" smtClean="0"/>
              <a:t>cl	– </a:t>
            </a:r>
            <a:r>
              <a:rPr lang="en-IN" sz="2000" dirty="0" smtClean="0"/>
              <a:t>ten </a:t>
            </a:r>
          </a:p>
          <a:p>
            <a:pPr>
              <a:buNone/>
              <a:defRPr/>
            </a:pPr>
            <a:r>
              <a:rPr lang="en-IN" sz="2000" dirty="0" smtClean="0"/>
              <a:t>     ‘Ten pairs of half pants’.</a:t>
            </a:r>
            <a:endParaRPr lang="en-US" sz="2000" b="1" dirty="0" smtClean="0"/>
          </a:p>
          <a:p>
            <a:pPr>
              <a:defRPr/>
            </a:pPr>
            <a:r>
              <a:rPr lang="en-US" dirty="0" smtClean="0"/>
              <a:t>Numeral Classifier+ Noun=  indefiniteness</a:t>
            </a:r>
          </a:p>
          <a:p>
            <a:pPr>
              <a:buNone/>
            </a:pPr>
            <a:r>
              <a:rPr lang="en-IN" dirty="0" smtClean="0"/>
              <a:t>  </a:t>
            </a:r>
            <a:r>
              <a:rPr lang="en-IN" dirty="0" err="1" smtClean="0"/>
              <a:t>modi</a:t>
            </a:r>
            <a:r>
              <a:rPr lang="en-IN" dirty="0" smtClean="0"/>
              <a:t>       </a:t>
            </a:r>
            <a:r>
              <a:rPr lang="en-IN" dirty="0" err="1" smtClean="0"/>
              <a:t>di</a:t>
            </a:r>
            <a:r>
              <a:rPr lang="en-IN" dirty="0" smtClean="0"/>
              <a:t>-kin                                   </a:t>
            </a:r>
          </a:p>
          <a:p>
            <a:pPr>
              <a:buNone/>
            </a:pPr>
            <a:r>
              <a:rPr lang="en-IN" dirty="0" smtClean="0"/>
              <a:t>  mountain CL -one                 </a:t>
            </a:r>
          </a:p>
          <a:p>
            <a:pPr>
              <a:defRPr/>
            </a:pPr>
            <a:r>
              <a:rPr lang="en-US" dirty="0" smtClean="0"/>
              <a:t>Demonstrative + Noun = definiteness</a:t>
            </a:r>
          </a:p>
          <a:p>
            <a:pPr>
              <a:buNone/>
              <a:defRPr/>
            </a:pPr>
            <a:r>
              <a:rPr lang="en-US" dirty="0" smtClean="0">
                <a:solidFill>
                  <a:srgbClr val="FF0000"/>
                </a:solidFill>
              </a:rPr>
              <a:t>   </a:t>
            </a:r>
            <a:r>
              <a:rPr lang="en-US" dirty="0" smtClean="0"/>
              <a:t>ho </a:t>
            </a:r>
            <a:r>
              <a:rPr lang="en-US" dirty="0" err="1" smtClean="0"/>
              <a:t>himi</a:t>
            </a:r>
            <a:endParaRPr lang="en-US" dirty="0" smtClean="0"/>
          </a:p>
          <a:p>
            <a:pPr>
              <a:buNone/>
              <a:defRPr/>
            </a:pPr>
            <a:r>
              <a:rPr lang="en-US" dirty="0" smtClean="0"/>
              <a:t>    that child (+ </a:t>
            </a:r>
            <a:r>
              <a:rPr lang="en-US" dirty="0" err="1" smtClean="0"/>
              <a:t>defnite</a:t>
            </a:r>
            <a:r>
              <a:rPr lang="en-US" dirty="0" smtClean="0"/>
              <a:t>) </a:t>
            </a:r>
            <a:endParaRPr lang="en-US" dirty="0" smtClean="0">
              <a:solidFill>
                <a:srgbClr val="FF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C20FC4CC-3A23-41A5-A276-DCC08636665D}" type="slidenum">
              <a:rPr lang="en-IN" smtClean="0"/>
              <a:pPr>
                <a:defRPr/>
              </a:pPr>
              <a:t>11</a:t>
            </a:fld>
            <a:endParaRPr lang="en-I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IN" dirty="0" smtClean="0"/>
              <a:t>Contd..</a:t>
            </a:r>
            <a:endParaRPr lang="en-IN" dirty="0"/>
          </a:p>
        </p:txBody>
      </p:sp>
      <p:sp>
        <p:nvSpPr>
          <p:cNvPr id="2048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625"/>
          </a:xfrm>
        </p:spPr>
        <p:txBody>
          <a:bodyPr/>
          <a:lstStyle/>
          <a:p>
            <a:r>
              <a:rPr lang="en-IN" b="1" dirty="0" err="1" smtClean="0"/>
              <a:t>ta</a:t>
            </a:r>
            <a:r>
              <a:rPr lang="en-IN" dirty="0" smtClean="0"/>
              <a:t> - TWO DIMENSIONAL OBJECTS</a:t>
            </a:r>
          </a:p>
          <a:p>
            <a:r>
              <a:rPr lang="en-IN" b="1" dirty="0" err="1" smtClean="0"/>
              <a:t>cə</a:t>
            </a:r>
            <a:r>
              <a:rPr lang="en-IN" dirty="0" smtClean="0"/>
              <a:t>- ROUND SMALL OBJECTS:</a:t>
            </a:r>
          </a:p>
          <a:p>
            <a:r>
              <a:rPr lang="en-IN" b="1" dirty="0" smtClean="0"/>
              <a:t>so</a:t>
            </a:r>
            <a:r>
              <a:rPr lang="en-IN" dirty="0" smtClean="0"/>
              <a:t>- LONG, CYLINDICAL OBJECTS: </a:t>
            </a:r>
          </a:p>
          <a:p>
            <a:r>
              <a:rPr lang="en-IN" b="1" dirty="0" err="1" smtClean="0"/>
              <a:t>da</a:t>
            </a:r>
            <a:r>
              <a:rPr lang="en-IN" dirty="0" smtClean="0"/>
              <a:t>- NARROW OBJECTS: </a:t>
            </a:r>
          </a:p>
          <a:p>
            <a:r>
              <a:rPr lang="en-IN" b="1" dirty="0" err="1" smtClean="0"/>
              <a:t>bor</a:t>
            </a:r>
            <a:r>
              <a:rPr lang="en-IN" dirty="0" smtClean="0"/>
              <a:t>- FLAT BROAD OBJECTS: </a:t>
            </a:r>
          </a:p>
          <a:p>
            <a:r>
              <a:rPr lang="en-IN" b="1" dirty="0" err="1" smtClean="0"/>
              <a:t>nɛ</a:t>
            </a:r>
            <a:r>
              <a:rPr lang="en-IN" dirty="0" smtClean="0"/>
              <a:t>- REPRODUCTIVE ENTITIES: </a:t>
            </a:r>
          </a:p>
          <a:p>
            <a:r>
              <a:rPr lang="en-IN" b="1" dirty="0" smtClean="0"/>
              <a:t>  </a:t>
            </a:r>
            <a:r>
              <a:rPr lang="en-IN" b="1" dirty="0" err="1" smtClean="0"/>
              <a:t>pɯ</a:t>
            </a:r>
            <a:r>
              <a:rPr lang="en-IN" dirty="0" smtClean="0"/>
              <a:t>:.- ROUND OBJECTS:  </a:t>
            </a:r>
          </a:p>
          <a:p>
            <a:r>
              <a:rPr lang="en-IN" b="1" dirty="0" smtClean="0"/>
              <a:t> </a:t>
            </a:r>
            <a:r>
              <a:rPr lang="en-IN" b="1" dirty="0" err="1" smtClean="0"/>
              <a:t>di</a:t>
            </a:r>
            <a:r>
              <a:rPr lang="en-IN" b="1" dirty="0" smtClean="0"/>
              <a:t>- </a:t>
            </a:r>
            <a:r>
              <a:rPr lang="en-IN" dirty="0" smtClean="0"/>
              <a:t>certain kind of elevation.</a:t>
            </a:r>
          </a:p>
          <a:p>
            <a:pPr>
              <a:buFont typeface="Wingdings" pitchFamily="2" charset="2"/>
              <a:buNone/>
            </a:pPr>
            <a:endParaRPr lang="en-IN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C383F6DD-44EE-47EC-A905-F1133B13F08B}" type="slidenum">
              <a:rPr lang="en-IN" smtClean="0"/>
              <a:pPr>
                <a:defRPr/>
              </a:pPr>
              <a:t>12</a:t>
            </a:fld>
            <a:endParaRPr lang="en-I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IN" dirty="0" smtClean="0"/>
              <a:t>Contd.</a:t>
            </a:r>
            <a:endParaRPr lang="en-IN" dirty="0"/>
          </a:p>
        </p:txBody>
      </p:sp>
      <p:sp>
        <p:nvSpPr>
          <p:cNvPr id="19459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625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 Exception</a:t>
            </a:r>
          </a:p>
          <a:p>
            <a:r>
              <a:rPr lang="en-IN" dirty="0" smtClean="0"/>
              <a:t>Accept cow </a:t>
            </a:r>
            <a:r>
              <a:rPr lang="en-IN" b="1" dirty="0" smtClean="0"/>
              <a:t>(hɛ)</a:t>
            </a:r>
            <a:r>
              <a:rPr lang="en-IN" dirty="0" smtClean="0"/>
              <a:t> generally numeral classifiers are not used with animals. But when animals like mithuns and pig are used in the context of marriage ceremonies, they get the numeral classifiers.</a:t>
            </a:r>
          </a:p>
          <a:p>
            <a:pPr>
              <a:buFont typeface="Wingdings" pitchFamily="2" charset="2"/>
              <a:buNone/>
            </a:pPr>
            <a:endParaRPr lang="en-IN" dirty="0" smtClean="0"/>
          </a:p>
          <a:p>
            <a:r>
              <a:rPr lang="en-IN" dirty="0" smtClean="0"/>
              <a:t> Pigs when alive do not take numeral classifier. But sacrificed pigs take numeral classifier </a:t>
            </a:r>
            <a:r>
              <a:rPr lang="en-IN" b="1" dirty="0" smtClean="0"/>
              <a:t>ma</a:t>
            </a:r>
            <a:r>
              <a:rPr lang="en-IN" dirty="0" smtClean="0"/>
              <a:t> which is also a numeral classifier for dead-bodies (mentioned earlier).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C491E0FB-1390-4A7F-976F-6902A43D3440}" type="slidenum">
              <a:rPr lang="en-IN" smtClean="0"/>
              <a:pPr>
                <a:defRPr/>
              </a:pPr>
              <a:t>13</a:t>
            </a:fld>
            <a:endParaRPr lang="en-I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85750"/>
            <a:ext cx="7467600" cy="1131888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IN" sz="2200" b="1" i="1" dirty="0" smtClean="0"/>
              <a:t/>
            </a:r>
            <a:br>
              <a:rPr lang="en-IN" sz="2200" b="1" i="1" dirty="0" smtClean="0"/>
            </a:br>
            <a:r>
              <a:rPr lang="en-IN" sz="2200" b="1" i="1" dirty="0" smtClean="0"/>
              <a:t/>
            </a:r>
            <a:br>
              <a:rPr lang="en-IN" sz="2200" b="1" i="1" dirty="0" smtClean="0"/>
            </a:br>
            <a:r>
              <a:rPr lang="en-IN" sz="2200" b="1" i="1" dirty="0" smtClean="0"/>
              <a:t/>
            </a:r>
            <a:br>
              <a:rPr lang="en-IN" sz="2200" b="1" i="1" dirty="0" smtClean="0"/>
            </a:br>
            <a:r>
              <a:rPr lang="en-IN" sz="2200" b="1" i="1" dirty="0" smtClean="0"/>
              <a:t/>
            </a:r>
            <a:br>
              <a:rPr lang="en-IN" sz="2200" b="1" i="1" dirty="0" smtClean="0"/>
            </a:br>
            <a:r>
              <a:rPr lang="en-IN" sz="2200" b="1" i="1" dirty="0" smtClean="0"/>
              <a:t/>
            </a:r>
            <a:br>
              <a:rPr lang="en-IN" sz="2200" b="1" i="1" dirty="0" smtClean="0"/>
            </a:br>
            <a:r>
              <a:rPr lang="en-IN" sz="2200" b="1" i="1" dirty="0" smtClean="0"/>
              <a:t/>
            </a:r>
            <a:br>
              <a:rPr lang="en-IN" sz="2200" b="1" i="1" dirty="0" smtClean="0"/>
            </a:br>
            <a:r>
              <a:rPr lang="en-IN" sz="2200" b="1" i="1" dirty="0" smtClean="0"/>
              <a:t/>
            </a:r>
            <a:br>
              <a:rPr lang="en-IN" sz="2200" b="1" i="1" dirty="0" smtClean="0"/>
            </a:br>
            <a:r>
              <a:rPr lang="en-IN" sz="2200" b="1" i="1" dirty="0" smtClean="0"/>
              <a:t/>
            </a:r>
            <a:br>
              <a:rPr lang="en-IN" sz="2200" b="1" i="1" dirty="0" smtClean="0"/>
            </a:br>
            <a:r>
              <a:rPr lang="en-IN" sz="2200" b="1" i="1" dirty="0" smtClean="0"/>
              <a:t/>
            </a:r>
            <a:br>
              <a:rPr lang="en-IN" sz="2200" b="1" i="1" dirty="0" smtClean="0"/>
            </a:br>
            <a:r>
              <a:rPr lang="en-IN" sz="2200" b="1" i="1" dirty="0" smtClean="0"/>
              <a:t/>
            </a:r>
            <a:br>
              <a:rPr lang="en-IN" sz="2200" b="1" i="1" dirty="0" smtClean="0"/>
            </a:br>
            <a:r>
              <a:rPr lang="en-IN" sz="2200" b="1" i="1" dirty="0" smtClean="0"/>
              <a:t/>
            </a:r>
            <a:br>
              <a:rPr lang="en-IN" sz="2200" b="1" i="1" dirty="0" smtClean="0"/>
            </a:br>
            <a:r>
              <a:rPr lang="en-IN" sz="2200" b="1" i="1" dirty="0" smtClean="0"/>
              <a:t/>
            </a:r>
            <a:br>
              <a:rPr lang="en-IN" sz="2200" b="1" i="1" dirty="0" smtClean="0"/>
            </a:br>
            <a:r>
              <a:rPr lang="en-IN" sz="2200" b="1" i="1" dirty="0" smtClean="0"/>
              <a:t/>
            </a:r>
            <a:br>
              <a:rPr lang="en-IN" sz="2200" b="1" i="1" dirty="0" smtClean="0"/>
            </a:br>
            <a:r>
              <a:rPr lang="en-IN" sz="2200" b="1" i="1" dirty="0" smtClean="0"/>
              <a:t/>
            </a:r>
            <a:br>
              <a:rPr lang="en-IN" sz="2200" b="1" i="1" dirty="0" smtClean="0"/>
            </a:br>
            <a:r>
              <a:rPr lang="en-IN" sz="2200" b="1" i="1" dirty="0" smtClean="0"/>
              <a:t/>
            </a:r>
            <a:br>
              <a:rPr lang="en-IN" sz="2200" b="1" i="1" dirty="0" smtClean="0"/>
            </a:br>
            <a:r>
              <a:rPr lang="en-IN" sz="2200" b="1" i="1" dirty="0" smtClean="0"/>
              <a:t/>
            </a:r>
            <a:br>
              <a:rPr lang="en-IN" sz="2200" b="1" i="1" dirty="0" smtClean="0"/>
            </a:br>
            <a:r>
              <a:rPr lang="en-IN" sz="2200" b="1" i="1" dirty="0" smtClean="0"/>
              <a:t/>
            </a:r>
            <a:br>
              <a:rPr lang="en-IN" sz="2200" b="1" i="1" dirty="0" smtClean="0"/>
            </a:br>
            <a:r>
              <a:rPr lang="en-IN" sz="2200" b="1" i="1" dirty="0" smtClean="0"/>
              <a:t/>
            </a:r>
            <a:br>
              <a:rPr lang="en-IN" sz="2200" b="1" i="1" dirty="0" smtClean="0"/>
            </a:br>
            <a:r>
              <a:rPr lang="en-IN" sz="2200" b="1" i="1" dirty="0" smtClean="0"/>
              <a:t>Classifiers which map single entity and which are not formed through partial reduplication</a:t>
            </a:r>
            <a:r>
              <a:rPr lang="en-IN" dirty="0" smtClean="0"/>
              <a:t/>
            </a:r>
            <a:br>
              <a:rPr lang="en-IN" dirty="0" smtClean="0"/>
            </a:br>
            <a:endParaRPr lang="en-IN" dirty="0"/>
          </a:p>
        </p:txBody>
      </p:sp>
      <p:sp>
        <p:nvSpPr>
          <p:cNvPr id="21507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625"/>
          </a:xfrm>
        </p:spPr>
        <p:txBody>
          <a:bodyPr/>
          <a:lstStyle/>
          <a:p>
            <a:r>
              <a:rPr lang="en-IN" b="1" dirty="0" smtClean="0"/>
              <a:t>rum</a:t>
            </a:r>
            <a:r>
              <a:rPr lang="en-IN" dirty="0" smtClean="0"/>
              <a:t> :- t-shirt</a:t>
            </a:r>
          </a:p>
          <a:p>
            <a:pPr>
              <a:buFont typeface="Wingdings" pitchFamily="2" charset="2"/>
              <a:buNone/>
            </a:pPr>
            <a:r>
              <a:rPr lang="en-IN" dirty="0" smtClean="0"/>
              <a:t>    </a:t>
            </a:r>
            <a:r>
              <a:rPr lang="en-IN" dirty="0" err="1" smtClean="0"/>
              <a:t>spotiŋ</a:t>
            </a:r>
            <a:r>
              <a:rPr lang="en-IN" dirty="0" smtClean="0"/>
              <a:t>                   rum----</a:t>
            </a:r>
            <a:r>
              <a:rPr lang="en-IN" dirty="0" err="1" smtClean="0"/>
              <a:t>ɲi</a:t>
            </a:r>
            <a:endParaRPr lang="en-IN" dirty="0" smtClean="0"/>
          </a:p>
          <a:p>
            <a:pPr>
              <a:buFont typeface="Wingdings" pitchFamily="2" charset="2"/>
              <a:buNone/>
            </a:pPr>
            <a:r>
              <a:rPr lang="en-IN" b="1" dirty="0" smtClean="0"/>
              <a:t>    t-shirt              </a:t>
            </a:r>
            <a:r>
              <a:rPr lang="en-IN" dirty="0" smtClean="0"/>
              <a:t>CL</a:t>
            </a:r>
            <a:r>
              <a:rPr lang="en-IN" b="1" dirty="0" smtClean="0"/>
              <a:t> –two</a:t>
            </a:r>
            <a:endParaRPr lang="en-IN" dirty="0" smtClean="0"/>
          </a:p>
          <a:p>
            <a:r>
              <a:rPr lang="en-IN" b="1" dirty="0" err="1" smtClean="0"/>
              <a:t>sɛ</a:t>
            </a:r>
            <a:r>
              <a:rPr lang="en-IN" dirty="0" smtClean="0"/>
              <a:t>:- cow</a:t>
            </a:r>
          </a:p>
          <a:p>
            <a:pPr>
              <a:buFont typeface="Wingdings" pitchFamily="2" charset="2"/>
              <a:buNone/>
            </a:pPr>
            <a:r>
              <a:rPr lang="en-IN" dirty="0" smtClean="0"/>
              <a:t>    </a:t>
            </a:r>
            <a:r>
              <a:rPr lang="en-IN" dirty="0" err="1" smtClean="0"/>
              <a:t>sɛ</a:t>
            </a:r>
            <a:r>
              <a:rPr lang="en-IN" dirty="0" smtClean="0"/>
              <a:t>       hɛ--</a:t>
            </a:r>
            <a:r>
              <a:rPr lang="en-IN" dirty="0" err="1" smtClean="0"/>
              <a:t>ɲi</a:t>
            </a:r>
            <a:r>
              <a:rPr lang="en-IN" dirty="0" smtClean="0"/>
              <a:t>          </a:t>
            </a:r>
          </a:p>
          <a:p>
            <a:pPr>
              <a:buFont typeface="Wingdings" pitchFamily="2" charset="2"/>
              <a:buNone/>
            </a:pPr>
            <a:r>
              <a:rPr lang="en-IN" dirty="0" smtClean="0"/>
              <a:t>   cow   CL two</a:t>
            </a:r>
          </a:p>
          <a:p>
            <a:r>
              <a:rPr lang="en-IN" b="1" dirty="0" err="1" smtClean="0"/>
              <a:t>pom</a:t>
            </a:r>
            <a:r>
              <a:rPr lang="en-IN" b="1" dirty="0" smtClean="0"/>
              <a:t> :– </a:t>
            </a:r>
            <a:r>
              <a:rPr lang="en-IN" dirty="0" smtClean="0"/>
              <a:t>FLOWER</a:t>
            </a:r>
          </a:p>
          <a:p>
            <a:pPr>
              <a:buFont typeface="Wingdings" pitchFamily="2" charset="2"/>
              <a:buNone/>
            </a:pPr>
            <a:r>
              <a:rPr lang="en-IN" dirty="0" smtClean="0"/>
              <a:t>    </a:t>
            </a:r>
            <a:r>
              <a:rPr lang="en-IN" dirty="0" err="1" smtClean="0"/>
              <a:t>əpuŋ</a:t>
            </a:r>
            <a:r>
              <a:rPr lang="en-IN" dirty="0" smtClean="0"/>
              <a:t>              </a:t>
            </a:r>
            <a:r>
              <a:rPr lang="en-IN" dirty="0" err="1" smtClean="0"/>
              <a:t>pom-riŋ</a:t>
            </a:r>
            <a:endParaRPr lang="en-IN" dirty="0" smtClean="0"/>
          </a:p>
          <a:p>
            <a:pPr>
              <a:buFont typeface="Wingdings" pitchFamily="2" charset="2"/>
              <a:buNone/>
            </a:pPr>
            <a:r>
              <a:rPr lang="en-IN" dirty="0" smtClean="0"/>
              <a:t>    flower        CL</a:t>
            </a:r>
            <a:r>
              <a:rPr lang="en-IN" b="1" dirty="0" smtClean="0"/>
              <a:t> </a:t>
            </a:r>
            <a:r>
              <a:rPr lang="en-IN" dirty="0" smtClean="0"/>
              <a:t>--one</a:t>
            </a:r>
          </a:p>
          <a:p>
            <a:endParaRPr lang="en-IN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F9C33929-FD23-4A42-99C5-2245CBF5C606}" type="slidenum">
              <a:rPr lang="en-IN" smtClean="0"/>
              <a:pPr>
                <a:defRPr/>
              </a:pPr>
              <a:t>14</a:t>
            </a:fld>
            <a:endParaRPr lang="en-I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Some facts about tagin numeral classifiers</a:t>
            </a:r>
            <a:endParaRPr lang="en-IN" dirty="0"/>
          </a:p>
        </p:txBody>
      </p:sp>
      <p:sp>
        <p:nvSpPr>
          <p:cNvPr id="23555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625"/>
          </a:xfrm>
        </p:spPr>
        <p:txBody>
          <a:bodyPr/>
          <a:lstStyle/>
          <a:p>
            <a:r>
              <a:rPr lang="en-US" dirty="0" err="1" smtClean="0"/>
              <a:t>Kitap</a:t>
            </a:r>
            <a:r>
              <a:rPr lang="en-US" dirty="0" smtClean="0"/>
              <a:t> 	</a:t>
            </a:r>
            <a:r>
              <a:rPr lang="en-US" dirty="0" err="1" smtClean="0"/>
              <a:t>camɲi</a:t>
            </a:r>
            <a:r>
              <a:rPr lang="en-US" dirty="0" smtClean="0"/>
              <a:t>  (no numeral classifier is used)</a:t>
            </a:r>
            <a:endParaRPr lang="en-IN" dirty="0" smtClean="0"/>
          </a:p>
          <a:p>
            <a:pPr>
              <a:buFont typeface="Wingdings" pitchFamily="2" charset="2"/>
              <a:buNone/>
            </a:pPr>
            <a:r>
              <a:rPr lang="en-US" dirty="0" smtClean="0"/>
              <a:t>   Book   	twenty</a:t>
            </a:r>
            <a:endParaRPr lang="en-IN" dirty="0" smtClean="0"/>
          </a:p>
          <a:p>
            <a:pPr>
              <a:buFont typeface="Wingdings" pitchFamily="2" charset="2"/>
              <a:buNone/>
            </a:pPr>
            <a:r>
              <a:rPr lang="en-US" dirty="0" smtClean="0"/>
              <a:t>   Twenty books</a:t>
            </a:r>
          </a:p>
          <a:p>
            <a:r>
              <a:rPr lang="en-US" dirty="0" err="1" smtClean="0"/>
              <a:t>Kitap</a:t>
            </a:r>
            <a:r>
              <a:rPr lang="en-US" dirty="0" smtClean="0"/>
              <a:t>     </a:t>
            </a:r>
            <a:r>
              <a:rPr lang="en-US" dirty="0" err="1" smtClean="0"/>
              <a:t>camɲi</a:t>
            </a:r>
            <a:r>
              <a:rPr lang="en-US" dirty="0" smtClean="0"/>
              <a:t>    </a:t>
            </a:r>
            <a:r>
              <a:rPr lang="en-US" dirty="0" err="1" smtClean="0"/>
              <a:t>gula</a:t>
            </a:r>
            <a:r>
              <a:rPr lang="en-US" dirty="0" smtClean="0"/>
              <a:t>     dab-</a:t>
            </a:r>
            <a:r>
              <a:rPr lang="en-US" dirty="0" err="1" smtClean="0"/>
              <a:t>ɲi</a:t>
            </a:r>
            <a:endParaRPr lang="en-IN" dirty="0" smtClean="0"/>
          </a:p>
          <a:p>
            <a:pPr>
              <a:buFont typeface="Wingdings" pitchFamily="2" charset="2"/>
              <a:buNone/>
            </a:pPr>
            <a:r>
              <a:rPr lang="en-US" dirty="0" smtClean="0"/>
              <a:t>	Book     twenty  and     CL-two</a:t>
            </a:r>
            <a:endParaRPr lang="en-IN" dirty="0" smtClean="0"/>
          </a:p>
          <a:p>
            <a:pPr>
              <a:buFont typeface="Wingdings" pitchFamily="2" charset="2"/>
              <a:buNone/>
            </a:pPr>
            <a:r>
              <a:rPr lang="en-US" dirty="0" smtClean="0"/>
              <a:t>    twenty two books</a:t>
            </a:r>
            <a:endParaRPr lang="en-IN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>
          <a:xfrm>
            <a:off x="8072462" y="5786454"/>
            <a:ext cx="666726" cy="468296"/>
          </a:xfrm>
        </p:spPr>
        <p:txBody>
          <a:bodyPr/>
          <a:lstStyle/>
          <a:p>
            <a:pPr>
              <a:defRPr/>
            </a:pPr>
            <a:fld id="{6280812B-831D-4011-AF84-DB90D9653832}" type="slidenum">
              <a:rPr lang="en-IN" smtClean="0"/>
              <a:pPr>
                <a:defRPr/>
              </a:pPr>
              <a:t>15</a:t>
            </a:fld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IN" dirty="0" smtClean="0"/>
              <a:t>partial reduplication  in tagin Classifiers</a:t>
            </a:r>
            <a:endParaRPr lang="en-IN" dirty="0"/>
          </a:p>
        </p:txBody>
      </p:sp>
      <p:sp>
        <p:nvSpPr>
          <p:cNvPr id="22531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625"/>
          </a:xfrm>
        </p:spPr>
        <p:txBody>
          <a:bodyPr/>
          <a:lstStyle/>
          <a:p>
            <a:r>
              <a:rPr lang="en-IN" b="1" dirty="0" smtClean="0"/>
              <a:t>Pseudo Classifiers (</a:t>
            </a:r>
            <a:r>
              <a:rPr lang="en-IN" b="1" dirty="0" err="1" smtClean="0"/>
              <a:t>Kidwai</a:t>
            </a:r>
            <a:r>
              <a:rPr lang="en-IN" b="1" dirty="0" smtClean="0"/>
              <a:t> 2008)</a:t>
            </a:r>
          </a:p>
          <a:p>
            <a:r>
              <a:rPr lang="en-IN" b="1" dirty="0" smtClean="0"/>
              <a:t>a)  </a:t>
            </a:r>
            <a:r>
              <a:rPr lang="en-IN" b="1" dirty="0" err="1" smtClean="0"/>
              <a:t>harpen</a:t>
            </a:r>
            <a:r>
              <a:rPr lang="en-IN" dirty="0" smtClean="0"/>
              <a:t> – half pants</a:t>
            </a:r>
          </a:p>
          <a:p>
            <a:pPr>
              <a:buFont typeface="Wingdings" pitchFamily="2" charset="2"/>
              <a:buNone/>
            </a:pPr>
            <a:r>
              <a:rPr lang="en-IN" dirty="0" smtClean="0"/>
              <a:t>      </a:t>
            </a:r>
            <a:r>
              <a:rPr lang="en-IN" dirty="0" err="1" smtClean="0"/>
              <a:t>harpen</a:t>
            </a:r>
            <a:r>
              <a:rPr lang="en-IN" dirty="0" smtClean="0"/>
              <a:t>          pen—</a:t>
            </a:r>
            <a:r>
              <a:rPr lang="en-IN" dirty="0" err="1" smtClean="0"/>
              <a:t>riŋ</a:t>
            </a:r>
            <a:endParaRPr lang="en-IN" dirty="0" smtClean="0"/>
          </a:p>
          <a:p>
            <a:pPr>
              <a:buFont typeface="Wingdings" pitchFamily="2" charset="2"/>
              <a:buNone/>
            </a:pPr>
            <a:r>
              <a:rPr lang="en-IN" dirty="0" smtClean="0"/>
              <a:t>      half pant       CL —ten</a:t>
            </a:r>
          </a:p>
          <a:p>
            <a:pPr>
              <a:buFont typeface="Wingdings" pitchFamily="2" charset="2"/>
              <a:buNone/>
            </a:pPr>
            <a:r>
              <a:rPr lang="en-IN" dirty="0" smtClean="0"/>
              <a:t>        ten </a:t>
            </a:r>
            <a:r>
              <a:rPr lang="en-IN" sz="2000" dirty="0" smtClean="0"/>
              <a:t>half</a:t>
            </a:r>
            <a:r>
              <a:rPr lang="en-IN" dirty="0" smtClean="0"/>
              <a:t> pants</a:t>
            </a:r>
          </a:p>
          <a:p>
            <a:pPr>
              <a:buFont typeface="Wingdings" pitchFamily="2" charset="2"/>
              <a:buNone/>
            </a:pPr>
            <a:r>
              <a:rPr lang="en-IN" dirty="0" smtClean="0"/>
              <a:t> </a:t>
            </a:r>
          </a:p>
          <a:p>
            <a:pPr>
              <a:buFont typeface="Wingdings" pitchFamily="2" charset="2"/>
              <a:buNone/>
            </a:pPr>
            <a:r>
              <a:rPr lang="en-IN" dirty="0" smtClean="0"/>
              <a:t> (b)  </a:t>
            </a:r>
            <a:r>
              <a:rPr lang="en-IN" b="1" dirty="0" smtClean="0"/>
              <a:t>ma</a:t>
            </a:r>
            <a:r>
              <a:rPr lang="en-IN" dirty="0" smtClean="0"/>
              <a:t>- dead bodies </a:t>
            </a:r>
          </a:p>
          <a:p>
            <a:pPr>
              <a:buFont typeface="Wingdings" pitchFamily="2" charset="2"/>
              <a:buNone/>
            </a:pPr>
            <a:r>
              <a:rPr lang="en-IN" dirty="0" smtClean="0"/>
              <a:t>        </a:t>
            </a:r>
            <a:r>
              <a:rPr lang="en-IN" dirty="0" err="1" smtClean="0"/>
              <a:t>səma</a:t>
            </a:r>
            <a:r>
              <a:rPr lang="en-IN" dirty="0" smtClean="0"/>
              <a:t>           ma—</a:t>
            </a:r>
            <a:r>
              <a:rPr lang="en-IN" dirty="0" err="1" smtClean="0"/>
              <a:t>om</a:t>
            </a:r>
            <a:r>
              <a:rPr lang="en-IN" dirty="0" smtClean="0"/>
              <a:t>    </a:t>
            </a:r>
          </a:p>
          <a:p>
            <a:pPr>
              <a:buFont typeface="Wingdings" pitchFamily="2" charset="2"/>
              <a:buNone/>
            </a:pPr>
            <a:r>
              <a:rPr lang="en-IN" dirty="0" smtClean="0"/>
              <a:t>        dead body CL –three</a:t>
            </a:r>
          </a:p>
          <a:p>
            <a:pPr>
              <a:buFont typeface="Wingdings" pitchFamily="2" charset="2"/>
              <a:buNone/>
            </a:pPr>
            <a:r>
              <a:rPr lang="en-IN" dirty="0" smtClean="0"/>
              <a:t>          three dead bodies</a:t>
            </a:r>
          </a:p>
          <a:p>
            <a:endParaRPr lang="en-IN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AED7DF15-8E1A-4609-A0BB-EA4DC80BC8B3}" type="slidenum">
              <a:rPr lang="en-IN" smtClean="0"/>
              <a:pPr>
                <a:defRPr/>
              </a:pPr>
              <a:t>16</a:t>
            </a:fld>
            <a:endParaRPr lang="en-I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>
              <a:defRPr/>
            </a:pPr>
            <a:r>
              <a:rPr lang="en-US" b="1" dirty="0" err="1" smtClean="0"/>
              <a:t>Galo</a:t>
            </a:r>
            <a:endParaRPr lang="en-IN" b="1" dirty="0"/>
          </a:p>
        </p:txBody>
      </p:sp>
      <p:sp>
        <p:nvSpPr>
          <p:cNvPr id="2560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625"/>
          </a:xfrm>
        </p:spPr>
        <p:txBody>
          <a:bodyPr/>
          <a:lstStyle/>
          <a:p>
            <a:r>
              <a:rPr lang="en-IN" dirty="0" smtClean="0"/>
              <a:t>[NOUN -NUM-CL+NUMERAL]</a:t>
            </a:r>
          </a:p>
          <a:p>
            <a:r>
              <a:rPr lang="en-IN" dirty="0" smtClean="0"/>
              <a:t>Numeral classifier [ho-] is used for long slender object.</a:t>
            </a:r>
          </a:p>
          <a:p>
            <a:pPr>
              <a:buFont typeface="Wingdings" pitchFamily="2" charset="2"/>
              <a:buNone/>
            </a:pPr>
            <a:r>
              <a:rPr lang="en-IN" dirty="0" smtClean="0"/>
              <a:t>		</a:t>
            </a:r>
            <a:r>
              <a:rPr lang="en-IN" sz="2000" dirty="0" smtClean="0"/>
              <a:t>pen 	ho-pi</a:t>
            </a:r>
          </a:p>
          <a:p>
            <a:pPr lvl="3"/>
            <a:r>
              <a:rPr lang="en-IN" sz="1800" dirty="0" smtClean="0"/>
              <a:t>Pen CL-Four</a:t>
            </a:r>
          </a:p>
          <a:p>
            <a:pPr>
              <a:buFont typeface="Wingdings" pitchFamily="2" charset="2"/>
              <a:buNone/>
            </a:pPr>
            <a:r>
              <a:rPr lang="en-IN" sz="2000" dirty="0" smtClean="0"/>
              <a:t>		four pens </a:t>
            </a:r>
          </a:p>
          <a:p>
            <a:r>
              <a:rPr lang="en-IN" dirty="0" smtClean="0"/>
              <a:t>Classifier [</a:t>
            </a:r>
            <a:r>
              <a:rPr lang="en-IN" dirty="0" err="1" smtClean="0"/>
              <a:t>pɑ</a:t>
            </a:r>
            <a:r>
              <a:rPr lang="en-IN" dirty="0" smtClean="0"/>
              <a:t>] is used for things which are not very long, but fleshy and is covered.</a:t>
            </a:r>
          </a:p>
          <a:p>
            <a:r>
              <a:rPr lang="en-IN" sz="1800" dirty="0" smtClean="0"/>
              <a:t>fish : </a:t>
            </a:r>
            <a:r>
              <a:rPr lang="en-IN" sz="1800" dirty="0" err="1" smtClean="0"/>
              <a:t>ŋoi</a:t>
            </a:r>
            <a:endParaRPr lang="en-IN" sz="1800" dirty="0" smtClean="0"/>
          </a:p>
          <a:p>
            <a:r>
              <a:rPr lang="en-IN" sz="1800" dirty="0" smtClean="0"/>
              <a:t>one fish : </a:t>
            </a:r>
            <a:r>
              <a:rPr lang="en-IN" sz="1800" dirty="0" err="1" smtClean="0"/>
              <a:t>ŋoi</a:t>
            </a:r>
            <a:r>
              <a:rPr lang="en-IN" sz="1800" dirty="0" smtClean="0"/>
              <a:t> </a:t>
            </a:r>
            <a:r>
              <a:rPr lang="en-IN" sz="1800" dirty="0" err="1" smtClean="0"/>
              <a:t>pɑ</a:t>
            </a:r>
            <a:r>
              <a:rPr lang="en-IN" sz="1800" dirty="0" smtClean="0"/>
              <a:t>-ken</a:t>
            </a:r>
          </a:p>
          <a:p>
            <a:r>
              <a:rPr lang="en-IN" sz="1800" dirty="0" smtClean="0"/>
              <a:t>CL-One</a:t>
            </a:r>
          </a:p>
          <a:p>
            <a:pPr>
              <a:buFont typeface="Wingdings" pitchFamily="2" charset="2"/>
              <a:buNone/>
            </a:pPr>
            <a:endParaRPr lang="en-IN" dirty="0" smtClean="0"/>
          </a:p>
          <a:p>
            <a:endParaRPr lang="en-IN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3EEC56B6-5842-411A-BF23-EE1E5CEE9EEC}" type="slidenum">
              <a:rPr lang="en-IN" smtClean="0"/>
              <a:pPr>
                <a:defRPr/>
              </a:pPr>
              <a:t>17</a:t>
            </a:fld>
            <a:endParaRPr lang="en-I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Contd..</a:t>
            </a:r>
            <a:endParaRPr lang="en-US" dirty="0"/>
          </a:p>
        </p:txBody>
      </p:sp>
      <p:sp>
        <p:nvSpPr>
          <p:cNvPr id="26626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IN" dirty="0" smtClean="0"/>
              <a:t>Classifier [</a:t>
            </a:r>
            <a:r>
              <a:rPr lang="en-IN" dirty="0" err="1" smtClean="0"/>
              <a:t>bor</a:t>
            </a:r>
            <a:r>
              <a:rPr lang="en-IN" dirty="0" smtClean="0"/>
              <a:t>] is used for thin piece of cloth, a leaf or a piece of paper.</a:t>
            </a:r>
          </a:p>
          <a:p>
            <a:r>
              <a:rPr lang="en-IN" sz="2000" dirty="0" err="1" smtClean="0"/>
              <a:t>lɑlɯk</a:t>
            </a:r>
            <a:r>
              <a:rPr lang="en-IN" sz="2000" dirty="0" smtClean="0"/>
              <a:t>  </a:t>
            </a:r>
            <a:r>
              <a:rPr lang="en-IN" sz="2000" dirty="0" err="1" smtClean="0"/>
              <a:t>bor-ʊm</a:t>
            </a:r>
            <a:endParaRPr lang="en-IN" sz="2000" dirty="0" smtClean="0"/>
          </a:p>
          <a:p>
            <a:pPr>
              <a:buFont typeface="Wingdings" pitchFamily="2" charset="2"/>
              <a:buNone/>
            </a:pPr>
            <a:r>
              <a:rPr lang="en-IN" sz="2000" dirty="0" smtClean="0"/>
              <a:t>	Shirt  CL-Three</a:t>
            </a:r>
          </a:p>
          <a:p>
            <a:pPr>
              <a:buFont typeface="Wingdings" pitchFamily="2" charset="2"/>
              <a:buNone/>
            </a:pPr>
            <a:r>
              <a:rPr lang="en-US" sz="2000" dirty="0" smtClean="0"/>
              <a:t>	Three Shirts</a:t>
            </a:r>
          </a:p>
          <a:p>
            <a:r>
              <a:rPr lang="en-IN" dirty="0" smtClean="0"/>
              <a:t>The numeral classifier for flat plank like objects is [</a:t>
            </a:r>
            <a:r>
              <a:rPr lang="en-IN" dirty="0" err="1" smtClean="0"/>
              <a:t>tɑk</a:t>
            </a:r>
            <a:r>
              <a:rPr lang="en-IN" dirty="0" smtClean="0"/>
              <a:t>-]. [</a:t>
            </a:r>
            <a:r>
              <a:rPr lang="en-IN" dirty="0" err="1" smtClean="0"/>
              <a:t>tak</a:t>
            </a:r>
            <a:r>
              <a:rPr lang="en-IN" dirty="0" smtClean="0"/>
              <a:t>-] is normally used with objects which has hard surfa</a:t>
            </a:r>
            <a:r>
              <a:rPr lang="en-IN" sz="2000" dirty="0" smtClean="0"/>
              <a:t>ce.</a:t>
            </a:r>
          </a:p>
          <a:p>
            <a:pPr>
              <a:buFont typeface="Wingdings" pitchFamily="2" charset="2"/>
              <a:buNone/>
            </a:pPr>
            <a:endParaRPr lang="en-IN" sz="2000" dirty="0" smtClean="0"/>
          </a:p>
          <a:p>
            <a:r>
              <a:rPr lang="en-IN" sz="2000" dirty="0" err="1" smtClean="0"/>
              <a:t>kʊŋke</a:t>
            </a:r>
            <a:r>
              <a:rPr lang="en-IN" sz="2000" dirty="0" smtClean="0"/>
              <a:t> </a:t>
            </a:r>
            <a:r>
              <a:rPr lang="en-IN" sz="2000" dirty="0" err="1" smtClean="0"/>
              <a:t>t̪ɑk</a:t>
            </a:r>
            <a:r>
              <a:rPr lang="en-IN" sz="2000" dirty="0" smtClean="0"/>
              <a:t>-ken</a:t>
            </a:r>
          </a:p>
          <a:p>
            <a:pPr>
              <a:buFont typeface="Wingdings" pitchFamily="2" charset="2"/>
              <a:buNone/>
            </a:pPr>
            <a:r>
              <a:rPr lang="en-IN" sz="2000" dirty="0" smtClean="0"/>
              <a:t>	Stool CL-One</a:t>
            </a:r>
          </a:p>
          <a:p>
            <a:pPr>
              <a:buFont typeface="Wingdings" pitchFamily="2" charset="2"/>
              <a:buNone/>
            </a:pPr>
            <a:r>
              <a:rPr lang="en-US" sz="2000" dirty="0" smtClean="0"/>
              <a:t>	One stool</a:t>
            </a:r>
            <a:endParaRPr lang="en-IN" sz="2000" dirty="0" smtClean="0"/>
          </a:p>
          <a:p>
            <a:pPr>
              <a:buFont typeface="Wingdings" pitchFamily="2" charset="2"/>
              <a:buNone/>
            </a:pPr>
            <a:endParaRPr lang="en-IN" sz="2000" dirty="0" smtClean="0"/>
          </a:p>
          <a:p>
            <a:pPr>
              <a:buFont typeface="Wingdings" pitchFamily="2" charset="2"/>
              <a:buNone/>
            </a:pPr>
            <a:endParaRPr lang="en-IN" sz="2000" dirty="0" smtClean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E6B9B77F-E0C2-446D-B350-C4F0F74E0016}" type="slidenum">
              <a:rPr lang="en-IN" smtClean="0"/>
              <a:pPr>
                <a:defRPr/>
              </a:pPr>
              <a:t>18</a:t>
            </a:fld>
            <a:endParaRPr lang="en-I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Contd..</a:t>
            </a:r>
            <a:endParaRPr lang="en-US" dirty="0"/>
          </a:p>
        </p:txBody>
      </p:sp>
      <p:sp>
        <p:nvSpPr>
          <p:cNvPr id="27650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IN" sz="2000" dirty="0" smtClean="0"/>
              <a:t>The numeral classifier [</a:t>
            </a:r>
            <a:r>
              <a:rPr lang="en-IN" sz="2000" dirty="0" err="1" smtClean="0"/>
              <a:t>pɯ</a:t>
            </a:r>
            <a:r>
              <a:rPr lang="en-IN" sz="2000" dirty="0" smtClean="0"/>
              <a:t>] is used objects which they consider to be round or circular.</a:t>
            </a:r>
          </a:p>
          <a:p>
            <a:pPr>
              <a:buFont typeface="Wingdings" pitchFamily="2" charset="2"/>
              <a:buNone/>
            </a:pPr>
            <a:r>
              <a:rPr lang="en-IN" sz="2000" dirty="0" smtClean="0"/>
              <a:t>	</a:t>
            </a:r>
            <a:r>
              <a:rPr lang="en-IN" sz="2000" dirty="0" err="1" smtClean="0"/>
              <a:t>pɯpə</a:t>
            </a:r>
            <a:r>
              <a:rPr lang="en-IN" sz="2000" dirty="0" smtClean="0"/>
              <a:t> </a:t>
            </a:r>
            <a:r>
              <a:rPr lang="en-IN" sz="2000" dirty="0" err="1" smtClean="0"/>
              <a:t>pɯ</a:t>
            </a:r>
            <a:r>
              <a:rPr lang="en-IN" sz="2000" dirty="0" smtClean="0"/>
              <a:t>-ken</a:t>
            </a:r>
          </a:p>
          <a:p>
            <a:pPr>
              <a:buFont typeface="Wingdings" pitchFamily="2" charset="2"/>
              <a:buNone/>
            </a:pPr>
            <a:r>
              <a:rPr lang="en-IN" sz="2000" dirty="0" smtClean="0"/>
              <a:t>	CL-One</a:t>
            </a:r>
          </a:p>
          <a:p>
            <a:pPr>
              <a:buFont typeface="Wingdings" pitchFamily="2" charset="2"/>
              <a:buNone/>
            </a:pPr>
            <a:r>
              <a:rPr lang="en-IN" sz="2000" dirty="0" smtClean="0"/>
              <a:t>	an egg</a:t>
            </a:r>
          </a:p>
          <a:p>
            <a:r>
              <a:rPr lang="en-IN" sz="2000" dirty="0" err="1" smtClean="0"/>
              <a:t>lɑk</a:t>
            </a:r>
            <a:r>
              <a:rPr lang="en-IN" sz="2000" dirty="0" smtClean="0"/>
              <a:t> Used for hands only </a:t>
            </a:r>
          </a:p>
          <a:p>
            <a:pPr>
              <a:buFont typeface="Wingdings" pitchFamily="2" charset="2"/>
              <a:buNone/>
            </a:pPr>
            <a:r>
              <a:rPr lang="en-IN" sz="2000" dirty="0" err="1" smtClean="0"/>
              <a:t>ɑlɑk</a:t>
            </a:r>
            <a:r>
              <a:rPr lang="en-IN" sz="2000" dirty="0" smtClean="0"/>
              <a:t> </a:t>
            </a:r>
            <a:r>
              <a:rPr lang="en-IN" sz="2000" dirty="0" err="1" smtClean="0"/>
              <a:t>lɑk</a:t>
            </a:r>
            <a:r>
              <a:rPr lang="en-IN" sz="2000" dirty="0" smtClean="0"/>
              <a:t>-ken</a:t>
            </a:r>
          </a:p>
          <a:p>
            <a:pPr>
              <a:buFont typeface="Wingdings" pitchFamily="2" charset="2"/>
              <a:buNone/>
            </a:pPr>
            <a:r>
              <a:rPr lang="en-IN" sz="2000" dirty="0" smtClean="0"/>
              <a:t>Hand [CL]- One</a:t>
            </a:r>
          </a:p>
          <a:p>
            <a:r>
              <a:rPr lang="en-IN" sz="2000" dirty="0" smtClean="0"/>
              <a:t>‘</a:t>
            </a:r>
            <a:r>
              <a:rPr lang="en-IN" sz="2000" dirty="0" err="1" smtClean="0"/>
              <a:t>mɑ</a:t>
            </a:r>
            <a:r>
              <a:rPr lang="en-IN" sz="2000" dirty="0" smtClean="0"/>
              <a:t>’ for Dream, graveyard and boundaries</a:t>
            </a:r>
          </a:p>
          <a:p>
            <a:r>
              <a:rPr lang="en-IN" sz="2000" dirty="0" err="1" smtClean="0"/>
              <a:t>jʊmɑ</a:t>
            </a:r>
            <a:r>
              <a:rPr lang="en-IN" sz="2000" dirty="0" smtClean="0"/>
              <a:t> </a:t>
            </a:r>
            <a:r>
              <a:rPr lang="en-IN" sz="2000" dirty="0" err="1" smtClean="0"/>
              <a:t>mɑ-ʊm</a:t>
            </a:r>
            <a:endParaRPr lang="en-IN" sz="2000" dirty="0" smtClean="0"/>
          </a:p>
          <a:p>
            <a:pPr>
              <a:buFont typeface="Wingdings" pitchFamily="2" charset="2"/>
              <a:buNone/>
            </a:pPr>
            <a:r>
              <a:rPr lang="en-IN" sz="2000" dirty="0" smtClean="0"/>
              <a:t>   Dream [CL]-Three</a:t>
            </a:r>
          </a:p>
          <a:p>
            <a:pPr>
              <a:buFont typeface="Wingdings" pitchFamily="2" charset="2"/>
              <a:buNone/>
            </a:pPr>
            <a:r>
              <a:rPr lang="en-US" sz="2000" dirty="0" smtClean="0"/>
              <a:t>  Three dreams</a:t>
            </a:r>
            <a:endParaRPr lang="en-IN" sz="2000" dirty="0" smtClean="0"/>
          </a:p>
          <a:p>
            <a:pPr>
              <a:buFont typeface="Wingdings" pitchFamily="2" charset="2"/>
              <a:buNone/>
            </a:pPr>
            <a:endParaRPr lang="en-IN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EFA8C9A4-8A51-4BE7-AE12-8789B5B6C9BF}" type="slidenum">
              <a:rPr lang="en-IN" smtClean="0"/>
              <a:pPr>
                <a:defRPr/>
              </a:pPr>
              <a:t>19</a:t>
            </a:fld>
            <a:endParaRPr lang="en-I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4000" dirty="0" smtClean="0">
                <a:solidFill>
                  <a:schemeClr val="bg2">
                    <a:lumMod val="25000"/>
                  </a:schemeClr>
                </a:solidFill>
                <a:latin typeface="Comic Sans MS" pitchFamily="66" charset="0"/>
              </a:rPr>
              <a:t>             Introduction</a:t>
            </a:r>
            <a:endParaRPr lang="en-IN" sz="4000" dirty="0">
              <a:solidFill>
                <a:schemeClr val="bg2">
                  <a:lumMod val="25000"/>
                </a:schemeClr>
              </a:solidFill>
              <a:latin typeface="Comic Sans MS" pitchFamily="66" charset="0"/>
            </a:endParaRPr>
          </a:p>
        </p:txBody>
      </p:sp>
      <p:sp>
        <p:nvSpPr>
          <p:cNvPr id="9219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625"/>
          </a:xfrm>
        </p:spPr>
        <p:txBody>
          <a:bodyPr/>
          <a:lstStyle/>
          <a:p>
            <a:pPr eaLnBrk="1" hangingPunct="1"/>
            <a:r>
              <a:rPr lang="en-US" smtClean="0"/>
              <a:t>Basically two types of Noun classification System in languages i) Noun Class System ii) Noun Classifier System</a:t>
            </a:r>
          </a:p>
          <a:p>
            <a:pPr eaLnBrk="1" hangingPunct="1"/>
            <a:r>
              <a:rPr lang="en-US" smtClean="0"/>
              <a:t>Noun Class systen is realized by agrement realations  within the sentence.</a:t>
            </a:r>
          </a:p>
          <a:p>
            <a:pPr eaLnBrk="1" hangingPunct="1"/>
            <a:r>
              <a:rPr lang="en-US" smtClean="0"/>
              <a:t>Noun Classifiers are often independent words and they are independent  (lexical items)of any other components of an NP or Clause.</a:t>
            </a:r>
          </a:p>
          <a:p>
            <a:pPr eaLnBrk="1" hangingPunct="1"/>
            <a:r>
              <a:rPr lang="en-US" smtClean="0"/>
              <a:t>Noun Class Systems are closed and highly grammatical zed obligatory systems realized through affixal agreement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mtClean="0"/>
              <a:t> </a:t>
            </a:r>
            <a:endParaRPr lang="en-IN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9076812C-CE7E-413B-AFE1-F02FE6DC75C1}" type="slidenum">
              <a:rPr lang="en-IN" smtClean="0"/>
              <a:pPr>
                <a:defRPr/>
              </a:pPr>
              <a:t>2</a:t>
            </a:fld>
            <a:endParaRPr lang="en-I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868346"/>
          </a:xfrm>
        </p:spPr>
        <p:txBody>
          <a:bodyPr/>
          <a:lstStyle/>
          <a:p>
            <a:r>
              <a:rPr lang="en-US" dirty="0" smtClean="0"/>
              <a:t>Contd..</a:t>
            </a:r>
            <a:endParaRPr lang="en-US" dirty="0"/>
          </a:p>
        </p:txBody>
      </p:sp>
      <p:sp>
        <p:nvSpPr>
          <p:cNvPr id="28674" name="Content Placeholder 2"/>
          <p:cNvSpPr>
            <a:spLocks noGrp="1"/>
          </p:cNvSpPr>
          <p:nvPr>
            <p:ph sz="quarter" idx="1"/>
          </p:nvPr>
        </p:nvSpPr>
        <p:spPr>
          <a:xfrm>
            <a:off x="642910" y="1357298"/>
            <a:ext cx="7467600" cy="4873752"/>
          </a:xfrm>
        </p:spPr>
        <p:txBody>
          <a:bodyPr numCol="1"/>
          <a:lstStyle/>
          <a:p>
            <a:r>
              <a:rPr lang="en-IN" dirty="0" smtClean="0"/>
              <a:t>‘</a:t>
            </a:r>
            <a:r>
              <a:rPr lang="en-IN" sz="2000" dirty="0" smtClean="0"/>
              <a:t>Lo’ for day</a:t>
            </a:r>
          </a:p>
          <a:p>
            <a:pPr>
              <a:buFont typeface="Wingdings" pitchFamily="2" charset="2"/>
              <a:buNone/>
            </a:pPr>
            <a:r>
              <a:rPr lang="en-IN" sz="2000" dirty="0" smtClean="0"/>
              <a:t> </a:t>
            </a:r>
            <a:r>
              <a:rPr lang="en-IN" sz="1600" dirty="0" err="1" smtClean="0"/>
              <a:t>ɑlo</a:t>
            </a:r>
            <a:r>
              <a:rPr lang="en-IN" sz="1600" dirty="0" smtClean="0"/>
              <a:t> lo-ken</a:t>
            </a:r>
          </a:p>
          <a:p>
            <a:pPr>
              <a:buFont typeface="Wingdings" pitchFamily="2" charset="2"/>
              <a:buNone/>
            </a:pPr>
            <a:r>
              <a:rPr lang="en-IN" sz="1600" dirty="0" smtClean="0"/>
              <a:t>Day [CL]-One</a:t>
            </a:r>
          </a:p>
          <a:p>
            <a:pPr>
              <a:buFont typeface="Wingdings" pitchFamily="2" charset="2"/>
              <a:buNone/>
            </a:pPr>
            <a:r>
              <a:rPr lang="en-US" sz="1600" dirty="0" smtClean="0"/>
              <a:t>One day</a:t>
            </a:r>
          </a:p>
          <a:p>
            <a:pPr>
              <a:buFont typeface="Wingdings" pitchFamily="2" charset="2"/>
              <a:buNone/>
            </a:pPr>
            <a:endParaRPr lang="en-US" sz="1600" dirty="0" smtClean="0"/>
          </a:p>
          <a:p>
            <a:r>
              <a:rPr lang="en-IN" sz="2000" dirty="0" err="1" smtClean="0"/>
              <a:t>pom</a:t>
            </a:r>
            <a:r>
              <a:rPr lang="en-IN" sz="2000" dirty="0" smtClean="0"/>
              <a:t>’ Bunch of ants, keys or flowers</a:t>
            </a:r>
          </a:p>
          <a:p>
            <a:pPr>
              <a:buNone/>
            </a:pPr>
            <a:r>
              <a:rPr lang="en-IN" sz="1600" dirty="0" err="1" smtClean="0"/>
              <a:t>t̪ɑrʊk</a:t>
            </a:r>
            <a:r>
              <a:rPr lang="en-IN" sz="1600" dirty="0" smtClean="0"/>
              <a:t> </a:t>
            </a:r>
            <a:r>
              <a:rPr lang="en-IN" sz="1600" dirty="0" err="1" smtClean="0"/>
              <a:t>pom-ɲi</a:t>
            </a:r>
            <a:endParaRPr lang="en-IN" sz="1600" dirty="0" smtClean="0"/>
          </a:p>
          <a:p>
            <a:pPr>
              <a:buNone/>
            </a:pPr>
            <a:r>
              <a:rPr lang="en-IN" sz="1600" dirty="0" smtClean="0"/>
              <a:t>Ants [CL]- two</a:t>
            </a:r>
          </a:p>
          <a:p>
            <a:pPr>
              <a:buNone/>
            </a:pPr>
            <a:r>
              <a:rPr lang="en-US" sz="1600" dirty="0" smtClean="0"/>
              <a:t>Two ants</a:t>
            </a:r>
            <a:endParaRPr lang="en-IN" sz="1600" dirty="0" smtClean="0"/>
          </a:p>
          <a:p>
            <a:r>
              <a:rPr lang="en-IN" sz="2800" dirty="0" smtClean="0"/>
              <a:t>‘</a:t>
            </a:r>
            <a:r>
              <a:rPr lang="en-IN" sz="2000" dirty="0" err="1" smtClean="0"/>
              <a:t>rɑp</a:t>
            </a:r>
            <a:r>
              <a:rPr lang="en-IN" sz="2000" dirty="0" smtClean="0"/>
              <a:t>’ for door </a:t>
            </a:r>
            <a:endParaRPr lang="en-IN" dirty="0" smtClean="0"/>
          </a:p>
          <a:p>
            <a:pPr>
              <a:buNone/>
            </a:pPr>
            <a:r>
              <a:rPr lang="en-IN" sz="1800" dirty="0" err="1" smtClean="0"/>
              <a:t>ərɑp</a:t>
            </a:r>
            <a:r>
              <a:rPr lang="en-IN" sz="1800" dirty="0" smtClean="0"/>
              <a:t> </a:t>
            </a:r>
            <a:r>
              <a:rPr lang="en-IN" sz="1800" dirty="0" err="1" smtClean="0"/>
              <a:t>rɑp</a:t>
            </a:r>
            <a:r>
              <a:rPr lang="en-IN" sz="1800" dirty="0" smtClean="0"/>
              <a:t>-ken</a:t>
            </a:r>
          </a:p>
          <a:p>
            <a:pPr>
              <a:buNone/>
            </a:pPr>
            <a:r>
              <a:rPr lang="en-IN" sz="1800" dirty="0" smtClean="0"/>
              <a:t>Door [CL]- One</a:t>
            </a:r>
          </a:p>
          <a:p>
            <a:pPr>
              <a:buNone/>
            </a:pPr>
            <a:r>
              <a:rPr lang="en-US" sz="1800" dirty="0" smtClean="0"/>
              <a:t>One door</a:t>
            </a:r>
            <a:endParaRPr lang="en-IN" sz="1800" dirty="0" smtClean="0"/>
          </a:p>
          <a:p>
            <a:pPr>
              <a:buNone/>
            </a:pPr>
            <a:r>
              <a:rPr lang="en-IN" sz="2800" dirty="0" smtClean="0"/>
              <a:t>‘</a:t>
            </a:r>
            <a:endParaRPr lang="en-IN" sz="2000" dirty="0" smtClean="0"/>
          </a:p>
          <a:p>
            <a:pPr>
              <a:buNone/>
            </a:pPr>
            <a:r>
              <a:rPr lang="en-IN" sz="2000" dirty="0" smtClean="0"/>
              <a:t> </a:t>
            </a:r>
            <a:endParaRPr lang="en-US" sz="2000" dirty="0" smtClean="0"/>
          </a:p>
          <a:p>
            <a:endParaRPr lang="en-IN" sz="2000" dirty="0" smtClean="0"/>
          </a:p>
          <a:p>
            <a:endParaRPr lang="en-IN" sz="2000" dirty="0" smtClean="0"/>
          </a:p>
          <a:p>
            <a:endParaRPr lang="en-IN" sz="2000" dirty="0" smtClean="0"/>
          </a:p>
          <a:p>
            <a:endParaRPr lang="en-IN" sz="2000" dirty="0" smtClean="0"/>
          </a:p>
          <a:p>
            <a:endParaRPr lang="en-IN" sz="2000" dirty="0" smtClean="0"/>
          </a:p>
          <a:p>
            <a:endParaRPr lang="en-IN" sz="2000" dirty="0" smtClean="0"/>
          </a:p>
          <a:p>
            <a:endParaRPr lang="en-IN" sz="2000" dirty="0" smtClean="0"/>
          </a:p>
          <a:p>
            <a:endParaRPr lang="en-IN" sz="2000" dirty="0" smtClean="0"/>
          </a:p>
          <a:p>
            <a:endParaRPr lang="en-IN" sz="2000" dirty="0" smtClean="0"/>
          </a:p>
          <a:p>
            <a:pPr>
              <a:buFont typeface="Wingdings" pitchFamily="2" charset="2"/>
              <a:buNone/>
            </a:pPr>
            <a:endParaRPr lang="en-US" sz="1600" dirty="0" smtClean="0"/>
          </a:p>
          <a:p>
            <a:pPr>
              <a:buFont typeface="Wingdings" pitchFamily="2" charset="2"/>
              <a:buNone/>
            </a:pPr>
            <a:endParaRPr lang="en-US" sz="1600" dirty="0" smtClean="0"/>
          </a:p>
          <a:p>
            <a:pPr>
              <a:buFont typeface="Wingdings" pitchFamily="2" charset="2"/>
              <a:buNone/>
            </a:pPr>
            <a:endParaRPr lang="en-US" sz="1600" dirty="0" smtClean="0"/>
          </a:p>
          <a:p>
            <a:pPr>
              <a:buFont typeface="Wingdings" pitchFamily="2" charset="2"/>
              <a:buNone/>
            </a:pPr>
            <a:endParaRPr lang="en-US" sz="1600" dirty="0" smtClean="0"/>
          </a:p>
          <a:p>
            <a:pPr>
              <a:buFont typeface="Wingdings" pitchFamily="2" charset="2"/>
              <a:buNone/>
            </a:pPr>
            <a:endParaRPr lang="en-US" sz="1600" dirty="0" smtClean="0"/>
          </a:p>
          <a:p>
            <a:pPr algn="r"/>
            <a:r>
              <a:rPr lang="en-IN" sz="1800" dirty="0" smtClean="0"/>
              <a:t>‘</a:t>
            </a:r>
            <a:endParaRPr lang="en-IN" dirty="0" smtClean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2513C38-C0F3-4FB1-8BCF-54A36BBCD50F}" type="slidenum">
              <a:rPr lang="en-IN" smtClean="0"/>
              <a:pPr>
                <a:defRPr/>
              </a:pPr>
              <a:t>20</a:t>
            </a:fld>
            <a:endParaRPr lang="en-I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25470"/>
          </a:xfrm>
        </p:spPr>
        <p:txBody>
          <a:bodyPr/>
          <a:lstStyle/>
          <a:p>
            <a:r>
              <a:rPr lang="en-US" dirty="0" smtClean="0"/>
              <a:t>Contd..</a:t>
            </a:r>
            <a:endParaRPr lang="en-US" dirty="0"/>
          </a:p>
        </p:txBody>
      </p:sp>
      <p:sp>
        <p:nvSpPr>
          <p:cNvPr id="29698" name="Content Placeholder 2"/>
          <p:cNvSpPr>
            <a:spLocks noGrp="1"/>
          </p:cNvSpPr>
          <p:nvPr>
            <p:ph sz="quarter" idx="1"/>
          </p:nvPr>
        </p:nvSpPr>
        <p:spPr>
          <a:xfrm>
            <a:off x="500034" y="1071546"/>
            <a:ext cx="7467600" cy="5400700"/>
          </a:xfrm>
        </p:spPr>
        <p:txBody>
          <a:bodyPr/>
          <a:lstStyle/>
          <a:p>
            <a:r>
              <a:rPr lang="en-IN" dirty="0" smtClean="0"/>
              <a:t>‘</a:t>
            </a:r>
            <a:r>
              <a:rPr lang="en-IN" sz="1600" dirty="0" err="1" smtClean="0"/>
              <a:t>ɡob</a:t>
            </a:r>
            <a:r>
              <a:rPr lang="en-IN" sz="1600" dirty="0" smtClean="0"/>
              <a:t>’ Measurement with fingers.</a:t>
            </a:r>
          </a:p>
          <a:p>
            <a:pPr>
              <a:buFont typeface="Wingdings" pitchFamily="2" charset="2"/>
              <a:buNone/>
            </a:pPr>
            <a:r>
              <a:rPr lang="en-IN" sz="1600" dirty="0" smtClean="0"/>
              <a:t>	</a:t>
            </a:r>
            <a:r>
              <a:rPr lang="en-IN" sz="1600" dirty="0" err="1" smtClean="0"/>
              <a:t>lɑkcə</a:t>
            </a:r>
            <a:r>
              <a:rPr lang="en-IN" sz="1600" dirty="0" smtClean="0"/>
              <a:t> 		</a:t>
            </a:r>
            <a:r>
              <a:rPr lang="en-IN" sz="1600" dirty="0" err="1" smtClean="0"/>
              <a:t>ɡob</a:t>
            </a:r>
            <a:r>
              <a:rPr lang="en-IN" sz="1600" dirty="0" smtClean="0"/>
              <a:t>-ken</a:t>
            </a:r>
          </a:p>
          <a:p>
            <a:pPr>
              <a:buFont typeface="Wingdings" pitchFamily="2" charset="2"/>
              <a:buNone/>
            </a:pPr>
            <a:r>
              <a:rPr lang="en-IN" sz="1600" dirty="0" smtClean="0"/>
              <a:t>	Finger	 [CL]- One</a:t>
            </a:r>
          </a:p>
          <a:p>
            <a:r>
              <a:rPr lang="en-IN" sz="1600" dirty="0" smtClean="0"/>
              <a:t>spherical and thicker objects.</a:t>
            </a:r>
          </a:p>
          <a:p>
            <a:pPr>
              <a:buFont typeface="Wingdings" pitchFamily="2" charset="2"/>
              <a:buNone/>
            </a:pPr>
            <a:r>
              <a:rPr lang="en-IN" sz="1600" dirty="0" smtClean="0"/>
              <a:t>	</a:t>
            </a:r>
            <a:r>
              <a:rPr lang="en-IN" sz="1600" dirty="0" err="1" smtClean="0"/>
              <a:t>ɑbʊ</a:t>
            </a:r>
            <a:r>
              <a:rPr lang="en-IN" sz="1600" dirty="0" smtClean="0"/>
              <a:t> 		</a:t>
            </a:r>
            <a:r>
              <a:rPr lang="en-IN" sz="1600" dirty="0" err="1" smtClean="0"/>
              <a:t>bʊ</a:t>
            </a:r>
            <a:r>
              <a:rPr lang="en-IN" sz="1600" dirty="0" smtClean="0"/>
              <a:t>-ken</a:t>
            </a:r>
          </a:p>
          <a:p>
            <a:pPr>
              <a:buFont typeface="Wingdings" pitchFamily="2" charset="2"/>
              <a:buNone/>
            </a:pPr>
            <a:r>
              <a:rPr lang="en-IN" sz="1600" dirty="0" smtClean="0"/>
              <a:t>	River 	[CL]- One</a:t>
            </a:r>
          </a:p>
          <a:p>
            <a:r>
              <a:rPr lang="da-DK" sz="1600" dirty="0" smtClean="0"/>
              <a:t> nɑ [CL] for bags.</a:t>
            </a:r>
          </a:p>
          <a:p>
            <a:pPr>
              <a:buFont typeface="Wingdings" pitchFamily="2" charset="2"/>
              <a:buNone/>
            </a:pPr>
            <a:r>
              <a:rPr lang="da-DK" sz="1600" dirty="0" smtClean="0"/>
              <a:t>	 mʊnɑ 	nɑ-ken</a:t>
            </a:r>
          </a:p>
          <a:p>
            <a:pPr>
              <a:buFont typeface="Wingdings" pitchFamily="2" charset="2"/>
              <a:buNone/>
            </a:pPr>
            <a:r>
              <a:rPr lang="en-IN" sz="1600" dirty="0" smtClean="0"/>
              <a:t>	Bag 		[CL]- One</a:t>
            </a:r>
          </a:p>
          <a:p>
            <a:r>
              <a:rPr lang="en-IN" sz="1600" dirty="0" smtClean="0"/>
              <a:t>Round and circular objects(medium sized)</a:t>
            </a:r>
          </a:p>
          <a:p>
            <a:pPr>
              <a:buFont typeface="Wingdings" pitchFamily="2" charset="2"/>
              <a:buNone/>
            </a:pPr>
            <a:r>
              <a:rPr lang="en-IN" sz="1600" dirty="0" smtClean="0"/>
              <a:t>	</a:t>
            </a:r>
            <a:r>
              <a:rPr lang="en-IN" sz="1600" dirty="0" err="1" smtClean="0"/>
              <a:t>pɯpə</a:t>
            </a:r>
            <a:r>
              <a:rPr lang="en-IN" sz="1600" dirty="0" smtClean="0"/>
              <a:t> 	</a:t>
            </a:r>
            <a:r>
              <a:rPr lang="en-IN" sz="1600" dirty="0" err="1" smtClean="0"/>
              <a:t>pɯ</a:t>
            </a:r>
            <a:r>
              <a:rPr lang="en-IN" sz="1600" dirty="0" smtClean="0"/>
              <a:t>-kens</a:t>
            </a:r>
          </a:p>
          <a:p>
            <a:pPr>
              <a:buFont typeface="Wingdings" pitchFamily="2" charset="2"/>
              <a:buNone/>
            </a:pPr>
            <a:r>
              <a:rPr lang="en-IN" sz="1600" dirty="0" smtClean="0"/>
              <a:t>	egg 		[CL]-One</a:t>
            </a:r>
          </a:p>
          <a:p>
            <a:r>
              <a:rPr lang="en-IN" sz="1600" dirty="0" smtClean="0"/>
              <a:t>Pinch of something </a:t>
            </a:r>
          </a:p>
          <a:p>
            <a:pPr>
              <a:buNone/>
            </a:pPr>
            <a:r>
              <a:rPr lang="en-IN" sz="1600" dirty="0" smtClean="0"/>
              <a:t>	</a:t>
            </a:r>
            <a:r>
              <a:rPr lang="en-IN" sz="1600" dirty="0" err="1" smtClean="0"/>
              <a:t>ɑlo</a:t>
            </a:r>
            <a:r>
              <a:rPr lang="en-IN" sz="1600" dirty="0" smtClean="0"/>
              <a:t> </a:t>
            </a:r>
            <a:r>
              <a:rPr lang="en-IN" sz="1600" dirty="0" err="1" smtClean="0"/>
              <a:t>ciŋ</a:t>
            </a:r>
            <a:r>
              <a:rPr lang="en-IN" sz="1600" dirty="0" smtClean="0"/>
              <a:t>-ken</a:t>
            </a:r>
          </a:p>
          <a:p>
            <a:r>
              <a:rPr lang="en-IN" sz="1600" dirty="0" smtClean="0"/>
              <a:t>Salt [CL]-One</a:t>
            </a:r>
          </a:p>
          <a:p>
            <a:pPr>
              <a:buFont typeface="Wingdings" pitchFamily="2" charset="2"/>
              <a:buNone/>
            </a:pPr>
            <a:endParaRPr lang="en-IN" dirty="0" smtClean="0"/>
          </a:p>
          <a:p>
            <a:pPr>
              <a:buFont typeface="Wingdings" pitchFamily="2" charset="2"/>
              <a:buNone/>
            </a:pPr>
            <a:endParaRPr lang="en-IN" dirty="0" smtClean="0"/>
          </a:p>
          <a:p>
            <a:pPr>
              <a:buFont typeface="Wingdings" pitchFamily="2" charset="2"/>
              <a:buNone/>
            </a:pPr>
            <a:endParaRPr lang="en-IN" dirty="0" smtClean="0"/>
          </a:p>
          <a:p>
            <a:endParaRPr lang="en-IN" dirty="0" smtClean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BE21ECCB-10B6-4726-91CB-559F7154A2D2}" type="slidenum">
              <a:rPr lang="en-IN" smtClean="0"/>
              <a:pPr>
                <a:defRPr/>
              </a:pPr>
              <a:t>21</a:t>
            </a:fld>
            <a:endParaRPr lang="en-I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868346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	Dravidian family</a:t>
            </a:r>
            <a:endParaRPr lang="en-IN" dirty="0"/>
          </a:p>
        </p:txBody>
      </p:sp>
      <p:sp>
        <p:nvSpPr>
          <p:cNvPr id="32771" name="Content Placeholder 2"/>
          <p:cNvSpPr>
            <a:spLocks noGrp="1"/>
          </p:cNvSpPr>
          <p:nvPr>
            <p:ph sz="quarter" idx="1"/>
          </p:nvPr>
        </p:nvSpPr>
        <p:spPr>
          <a:xfrm>
            <a:off x="642938" y="1357313"/>
            <a:ext cx="7467600" cy="4873625"/>
          </a:xfrm>
        </p:spPr>
        <p:txBody>
          <a:bodyPr/>
          <a:lstStyle/>
          <a:p>
            <a:pPr algn="ctr" eaLnBrk="1" hangingPunct="1">
              <a:buNone/>
            </a:pPr>
            <a:r>
              <a:rPr lang="en-US" sz="3200" b="1" dirty="0" err="1" smtClean="0"/>
              <a:t>Malto</a:t>
            </a:r>
            <a:r>
              <a:rPr lang="en-US" sz="3200" b="1" dirty="0" smtClean="0"/>
              <a:t> </a:t>
            </a:r>
            <a:r>
              <a:rPr lang="en-US" b="1" dirty="0" smtClean="0"/>
              <a:t>(</a:t>
            </a:r>
            <a:r>
              <a:rPr lang="en-US" b="1" dirty="0" err="1" smtClean="0"/>
              <a:t>Mahapatra</a:t>
            </a:r>
            <a:r>
              <a:rPr lang="en-US" b="1" dirty="0" smtClean="0"/>
              <a:t> ‘97</a:t>
            </a:r>
            <a:r>
              <a:rPr lang="en-US" sz="2800" b="1" dirty="0" smtClean="0"/>
              <a:t>)</a:t>
            </a:r>
            <a:endParaRPr lang="en-US" sz="3200" b="1" dirty="0" smtClean="0"/>
          </a:p>
          <a:p>
            <a:pPr eaLnBrk="1" hangingPunct="1"/>
            <a:r>
              <a:rPr lang="en-US" dirty="0" smtClean="0"/>
              <a:t>Very interesting classification system.</a:t>
            </a:r>
          </a:p>
          <a:p>
            <a:pPr eaLnBrk="1" hangingPunct="1"/>
            <a:r>
              <a:rPr lang="en-US" dirty="0" smtClean="0"/>
              <a:t>Noun Phrase Structure</a:t>
            </a:r>
            <a:r>
              <a:rPr lang="en-US" sz="2800" dirty="0" smtClean="0"/>
              <a:t>: </a:t>
            </a:r>
            <a:r>
              <a:rPr lang="en-US" sz="2000" dirty="0" smtClean="0"/>
              <a:t>Numeral+ Classifier+ Noun</a:t>
            </a:r>
          </a:p>
          <a:p>
            <a:pPr eaLnBrk="1" hangingPunct="1"/>
            <a:r>
              <a:rPr lang="en-US" sz="2800" dirty="0" smtClean="0"/>
              <a:t> </a:t>
            </a:r>
            <a:r>
              <a:rPr lang="en-US" sz="2000" dirty="0" smtClean="0"/>
              <a:t>Animate entities are classified in to human and nonhuman</a:t>
            </a:r>
            <a:r>
              <a:rPr lang="en-US" sz="3200" dirty="0" smtClean="0"/>
              <a:t>.</a:t>
            </a:r>
          </a:p>
          <a:p>
            <a:pPr eaLnBrk="1" hangingPunct="1"/>
            <a:r>
              <a:rPr lang="en-US" sz="2000" dirty="0" err="1" smtClean="0"/>
              <a:t>tini</a:t>
            </a:r>
            <a:r>
              <a:rPr lang="en-US" sz="2000" dirty="0" smtClean="0"/>
              <a:t> 		</a:t>
            </a:r>
            <a:r>
              <a:rPr lang="en-US" sz="2000" dirty="0" err="1" smtClean="0"/>
              <a:t>jan</a:t>
            </a:r>
            <a:r>
              <a:rPr lang="en-US" sz="2000" dirty="0" smtClean="0"/>
              <a:t> 	</a:t>
            </a:r>
            <a:r>
              <a:rPr lang="en-US" sz="2000" dirty="0" err="1" smtClean="0"/>
              <a:t>maler</a:t>
            </a:r>
            <a:endParaRPr lang="en-US" sz="2000" dirty="0" smtClean="0"/>
          </a:p>
          <a:p>
            <a:pPr eaLnBrk="1" hangingPunct="1">
              <a:buFont typeface="Wingdings" pitchFamily="2" charset="2"/>
              <a:buNone/>
            </a:pPr>
            <a:r>
              <a:rPr lang="en-US" sz="2000" dirty="0" smtClean="0"/>
              <a:t>	Three	CLS	men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z="2000" dirty="0" smtClean="0"/>
              <a:t>	Three men</a:t>
            </a:r>
          </a:p>
          <a:p>
            <a:pPr eaLnBrk="1" hangingPunct="1"/>
            <a:r>
              <a:rPr lang="en-US" sz="2000" dirty="0" err="1" smtClean="0"/>
              <a:t>tini</a:t>
            </a:r>
            <a:r>
              <a:rPr lang="en-US" sz="2000" dirty="0" smtClean="0"/>
              <a:t> 		</a:t>
            </a:r>
            <a:r>
              <a:rPr lang="en-US" sz="2000" dirty="0" err="1" smtClean="0"/>
              <a:t>maq</a:t>
            </a:r>
            <a:r>
              <a:rPr lang="en-US" sz="2000" dirty="0" smtClean="0"/>
              <a:t> 	</a:t>
            </a:r>
            <a:r>
              <a:rPr lang="en-US" sz="2000" dirty="0" err="1" smtClean="0"/>
              <a:t>bu:te</a:t>
            </a:r>
            <a:endParaRPr lang="en-US" sz="2000" dirty="0" smtClean="0"/>
          </a:p>
          <a:p>
            <a:pPr eaLnBrk="1" hangingPunct="1">
              <a:buNone/>
            </a:pPr>
            <a:r>
              <a:rPr lang="en-US" sz="2000" dirty="0" smtClean="0"/>
              <a:t>	Three 	CLS 	ghosts</a:t>
            </a:r>
          </a:p>
          <a:p>
            <a:pPr eaLnBrk="1" hangingPunct="1">
              <a:buNone/>
            </a:pPr>
            <a:r>
              <a:rPr lang="en-US" sz="2000" dirty="0" smtClean="0"/>
              <a:t>	Three ghosts</a:t>
            </a:r>
          </a:p>
          <a:p>
            <a:pPr eaLnBrk="1" hangingPunct="1"/>
            <a:endParaRPr lang="en-IN" sz="22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ECD978D4-048A-494F-A686-3E1FBB3E3EB3}" type="slidenum">
              <a:rPr lang="en-IN" smtClean="0"/>
              <a:pPr>
                <a:defRPr/>
              </a:pPr>
              <a:t>22</a:t>
            </a:fld>
            <a:endParaRPr lang="en-I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IN" dirty="0" err="1" smtClean="0"/>
              <a:t>Malto</a:t>
            </a:r>
            <a:r>
              <a:rPr lang="en-IN" dirty="0" smtClean="0"/>
              <a:t> Classification</a:t>
            </a:r>
            <a:br>
              <a:rPr lang="en-IN" dirty="0" smtClean="0"/>
            </a:br>
            <a:endParaRPr lang="en-IN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sz="quarter" idx="1"/>
          </p:nvPr>
        </p:nvGraphicFramePr>
        <p:xfrm>
          <a:off x="457200" y="1214422"/>
          <a:ext cx="7467600" cy="525940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F6EFE9FF-1CD6-4EC2-BE06-74D04BC3950D}" type="slidenum">
              <a:rPr lang="en-IN" smtClean="0"/>
              <a:pPr>
                <a:defRPr/>
              </a:pPr>
              <a:t>23</a:t>
            </a:fld>
            <a:endParaRPr lang="en-I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654032"/>
          </a:xfrm>
        </p:spPr>
        <p:txBody>
          <a:bodyPr/>
          <a:lstStyle/>
          <a:p>
            <a:r>
              <a:rPr lang="en-US" dirty="0" smtClean="0"/>
              <a:t>Contd..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571472" y="1142984"/>
            <a:ext cx="7467600" cy="5357850"/>
          </a:xfrm>
        </p:spPr>
        <p:txBody>
          <a:bodyPr/>
          <a:lstStyle/>
          <a:p>
            <a:r>
              <a:rPr lang="en-US" sz="2200" dirty="0" smtClean="0"/>
              <a:t>There are some classifiers which are formed by Partial reduplication.</a:t>
            </a:r>
          </a:p>
          <a:p>
            <a:r>
              <a:rPr lang="en-US" sz="2200" dirty="0" smtClean="0"/>
              <a:t>Applicable to restricted sets of Nouns.</a:t>
            </a:r>
          </a:p>
          <a:p>
            <a:r>
              <a:rPr lang="en-US" sz="2200" dirty="0" err="1" smtClean="0"/>
              <a:t>qep</a:t>
            </a:r>
            <a:r>
              <a:rPr lang="en-US" sz="2200" dirty="0" smtClean="0"/>
              <a:t>- ‘village’; man- ‘tree’</a:t>
            </a:r>
          </a:p>
          <a:p>
            <a:r>
              <a:rPr lang="en-US" sz="2200" b="1" dirty="0" smtClean="0"/>
              <a:t>Generalized construction</a:t>
            </a:r>
          </a:p>
          <a:p>
            <a:r>
              <a:rPr lang="en-US" sz="2200" dirty="0" smtClean="0"/>
              <a:t>Classifier+ Numeral + Noun</a:t>
            </a:r>
          </a:p>
          <a:p>
            <a:r>
              <a:rPr lang="en-US" sz="2200" dirty="0" err="1" smtClean="0"/>
              <a:t>qep-ond</a:t>
            </a:r>
            <a:r>
              <a:rPr lang="en-US" sz="2200" dirty="0" smtClean="0"/>
              <a:t> 		</a:t>
            </a:r>
            <a:r>
              <a:rPr lang="en-US" sz="2200" dirty="0" err="1" smtClean="0"/>
              <a:t>qepɖu</a:t>
            </a:r>
            <a:endParaRPr lang="en-US" sz="2200" dirty="0" smtClean="0"/>
          </a:p>
          <a:p>
            <a:r>
              <a:rPr lang="en-US" sz="1800" dirty="0" smtClean="0"/>
              <a:t>CLS-NUM</a:t>
            </a:r>
            <a:r>
              <a:rPr lang="en-US" sz="2200" dirty="0" smtClean="0"/>
              <a:t>  		village</a:t>
            </a:r>
          </a:p>
          <a:p>
            <a:r>
              <a:rPr lang="en-IN" sz="2200" b="1" dirty="0" err="1" smtClean="0"/>
              <a:t>Comapare</a:t>
            </a:r>
            <a:r>
              <a:rPr lang="en-IN" sz="2200" b="1" dirty="0" smtClean="0"/>
              <a:t> </a:t>
            </a:r>
            <a:r>
              <a:rPr lang="en-IN" sz="2200" b="1" dirty="0" err="1" smtClean="0"/>
              <a:t>Tagin</a:t>
            </a:r>
            <a:endParaRPr lang="en-IN" sz="2200" b="1" dirty="0" smtClean="0"/>
          </a:p>
          <a:p>
            <a:r>
              <a:rPr lang="en-IN" sz="2200" b="1" dirty="0" err="1" smtClean="0"/>
              <a:t>harpen</a:t>
            </a:r>
            <a:r>
              <a:rPr lang="en-IN" sz="2200" dirty="0" smtClean="0"/>
              <a:t> – half pants</a:t>
            </a:r>
          </a:p>
          <a:p>
            <a:pPr>
              <a:buNone/>
            </a:pPr>
            <a:r>
              <a:rPr lang="en-IN" sz="2200" dirty="0" smtClean="0"/>
              <a:t>      </a:t>
            </a:r>
            <a:r>
              <a:rPr lang="en-IN" sz="2200" dirty="0" err="1" smtClean="0"/>
              <a:t>harpen</a:t>
            </a:r>
            <a:r>
              <a:rPr lang="en-IN" sz="2200" dirty="0" smtClean="0"/>
              <a:t>          pen—</a:t>
            </a:r>
            <a:r>
              <a:rPr lang="en-IN" sz="2200" dirty="0" err="1" smtClean="0"/>
              <a:t>riŋ</a:t>
            </a:r>
            <a:endParaRPr lang="en-IN" sz="2200" dirty="0" smtClean="0"/>
          </a:p>
          <a:p>
            <a:pPr>
              <a:buNone/>
            </a:pPr>
            <a:r>
              <a:rPr lang="en-IN" sz="2200" dirty="0" smtClean="0"/>
              <a:t>      half pant       CL —ten</a:t>
            </a:r>
          </a:p>
          <a:p>
            <a:pPr>
              <a:buNone/>
            </a:pPr>
            <a:r>
              <a:rPr lang="en-IN" sz="2200" dirty="0" smtClean="0"/>
              <a:t>      ten half pants</a:t>
            </a:r>
          </a:p>
          <a:p>
            <a:endParaRPr lang="en-US" sz="2000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8A0384F2-9D4F-42E3-9C19-BBBF0F409A0E}" type="slidenum">
              <a:rPr lang="en-IN" smtClean="0"/>
              <a:pPr>
                <a:defRPr/>
              </a:pPr>
              <a:t>24</a:t>
            </a:fld>
            <a:endParaRPr lang="en-I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Contd..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State classifiers in </a:t>
            </a:r>
            <a:r>
              <a:rPr lang="en-US" dirty="0" err="1" smtClean="0"/>
              <a:t>Malto</a:t>
            </a:r>
            <a:endParaRPr lang="en-US" dirty="0" smtClean="0"/>
          </a:p>
          <a:p>
            <a:r>
              <a:rPr lang="en-US" dirty="0" err="1" smtClean="0"/>
              <a:t>baha</a:t>
            </a:r>
            <a:r>
              <a:rPr lang="en-US" dirty="0" smtClean="0"/>
              <a:t>: ---Area, field , market ,place</a:t>
            </a:r>
          </a:p>
          <a:p>
            <a:r>
              <a:rPr lang="en-US" dirty="0" err="1" smtClean="0"/>
              <a:t>Ʈaɖa</a:t>
            </a:r>
            <a:r>
              <a:rPr lang="en-US" dirty="0" smtClean="0"/>
              <a:t>:-- small area </a:t>
            </a:r>
          </a:p>
          <a:p>
            <a:r>
              <a:rPr lang="en-US" dirty="0" err="1" smtClean="0"/>
              <a:t>ɖika</a:t>
            </a:r>
            <a:r>
              <a:rPr lang="en-US" dirty="0" smtClean="0"/>
              <a:t>– clod , earth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8A0384F2-9D4F-42E3-9C19-BBBF0F409A0E}" type="slidenum">
              <a:rPr lang="en-IN" smtClean="0"/>
              <a:pPr>
                <a:defRPr/>
              </a:pPr>
              <a:t>25</a:t>
            </a:fld>
            <a:endParaRPr lang="en-IN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Austro- Asiatic</a:t>
            </a:r>
            <a:endParaRPr lang="en-IN" dirty="0"/>
          </a:p>
        </p:txBody>
      </p:sp>
      <p:sp>
        <p:nvSpPr>
          <p:cNvPr id="43011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625"/>
          </a:xfrm>
        </p:spPr>
        <p:txBody>
          <a:bodyPr/>
          <a:lstStyle/>
          <a:p>
            <a:pPr algn="ctr" eaLnBrk="1" hangingPunct="1"/>
            <a:r>
              <a:rPr lang="en-US" b="1" dirty="0" smtClean="0"/>
              <a:t>Khasi</a:t>
            </a:r>
            <a:r>
              <a:rPr lang="en-US" dirty="0" smtClean="0"/>
              <a:t> (Numeral classifier language)</a:t>
            </a:r>
          </a:p>
          <a:p>
            <a:pPr eaLnBrk="1" hangingPunct="1">
              <a:buNone/>
            </a:pPr>
            <a:r>
              <a:rPr lang="en-US" dirty="0" smtClean="0"/>
              <a:t>   follows this pattern</a:t>
            </a:r>
          </a:p>
          <a:p>
            <a:pPr eaLnBrk="1" hangingPunct="1">
              <a:buNone/>
            </a:pPr>
            <a:r>
              <a:rPr lang="en-US" dirty="0" smtClean="0"/>
              <a:t>   Num </a:t>
            </a:r>
            <a:r>
              <a:rPr lang="en-US" dirty="0" err="1" smtClean="0"/>
              <a:t>Cls</a:t>
            </a:r>
            <a:r>
              <a:rPr lang="en-US" dirty="0" smtClean="0"/>
              <a:t> N </a:t>
            </a:r>
          </a:p>
          <a:p>
            <a:pPr eaLnBrk="1" hangingPunct="1">
              <a:buNone/>
            </a:pPr>
            <a:r>
              <a:rPr lang="en-US" dirty="0" smtClean="0"/>
              <a:t>   ŋut for classifying [+ human]</a:t>
            </a:r>
          </a:p>
          <a:p>
            <a:pPr eaLnBrk="1" hangingPunct="1">
              <a:buNone/>
            </a:pPr>
            <a:r>
              <a:rPr lang="en-US" dirty="0" smtClean="0"/>
              <a:t>   tɨlli for classifying [ -human]</a:t>
            </a:r>
          </a:p>
          <a:p>
            <a:pPr eaLnBrk="1" hangingPunct="1">
              <a:buNone/>
            </a:pPr>
            <a:r>
              <a:rPr lang="en-US" dirty="0" smtClean="0"/>
              <a:t>   Examples:-</a:t>
            </a:r>
          </a:p>
          <a:p>
            <a:pPr eaLnBrk="1" hangingPunct="1">
              <a:buNone/>
            </a:pPr>
            <a:r>
              <a:rPr lang="en-US" dirty="0" smtClean="0"/>
              <a:t>    a:r-ŋut        ki-khɨnnaʔ</a:t>
            </a:r>
          </a:p>
          <a:p>
            <a:pPr eaLnBrk="1" hangingPunct="1">
              <a:buNone/>
            </a:pPr>
            <a:r>
              <a:rPr lang="en-US" dirty="0" smtClean="0"/>
              <a:t>    two </a:t>
            </a:r>
            <a:r>
              <a:rPr lang="en-US" dirty="0" err="1" smtClean="0"/>
              <a:t>cls</a:t>
            </a:r>
            <a:r>
              <a:rPr lang="en-US" dirty="0" smtClean="0"/>
              <a:t>      Pl- Child</a:t>
            </a:r>
          </a:p>
          <a:p>
            <a:pPr eaLnBrk="1" hangingPunct="1">
              <a:buNone/>
            </a:pPr>
            <a:r>
              <a:rPr lang="en-US" dirty="0" smtClean="0"/>
              <a:t>     ‘Two Children’</a:t>
            </a:r>
          </a:p>
          <a:p>
            <a:pPr eaLnBrk="1" hangingPunct="1">
              <a:buNone/>
            </a:pPr>
            <a:endParaRPr lang="en-US" dirty="0" smtClean="0"/>
          </a:p>
          <a:p>
            <a:pPr eaLnBrk="1" hangingPunct="1">
              <a:buNone/>
            </a:pPr>
            <a:r>
              <a:rPr lang="en-US" dirty="0" smtClean="0"/>
              <a:t> </a:t>
            </a:r>
          </a:p>
          <a:p>
            <a:pPr eaLnBrk="1" hangingPunct="1">
              <a:buNone/>
            </a:pPr>
            <a:r>
              <a:rPr lang="en-US" dirty="0" smtClean="0"/>
              <a:t> </a:t>
            </a:r>
          </a:p>
          <a:p>
            <a:pPr eaLnBrk="1" hangingPunct="1">
              <a:buNone/>
            </a:pPr>
            <a:r>
              <a:rPr lang="en-US" dirty="0" smtClean="0"/>
              <a:t>  </a:t>
            </a:r>
            <a:endParaRPr lang="en-IN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>
          <a:xfrm>
            <a:off x="8143900" y="5715016"/>
            <a:ext cx="595288" cy="539734"/>
          </a:xfrm>
        </p:spPr>
        <p:txBody>
          <a:bodyPr/>
          <a:lstStyle/>
          <a:p>
            <a:pPr>
              <a:defRPr/>
            </a:pPr>
            <a:fld id="{1591D332-1071-4280-8269-DDCA801626CB}" type="slidenum">
              <a:rPr lang="en-IN" smtClean="0"/>
              <a:pPr>
                <a:defRPr/>
              </a:pPr>
              <a:t>26</a:t>
            </a:fld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Contd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>
              <a:buNone/>
            </a:pPr>
            <a:r>
              <a:rPr lang="en-US" dirty="0" smtClean="0"/>
              <a:t>   These classifiers can also be used as noun substitution provided the noun in question is an object of shared knowledge between the speaker and the hearer in a discourse.</a:t>
            </a:r>
          </a:p>
          <a:p>
            <a:pPr algn="just">
              <a:buNone/>
            </a:pPr>
            <a:r>
              <a:rPr lang="en-US" dirty="0" smtClean="0"/>
              <a:t>    </a:t>
            </a:r>
            <a:r>
              <a:rPr lang="en-US" dirty="0" err="1" smtClean="0"/>
              <a:t>la:y</a:t>
            </a:r>
            <a:r>
              <a:rPr lang="en-US" dirty="0" smtClean="0"/>
              <a:t> – tɨlli</a:t>
            </a:r>
          </a:p>
          <a:p>
            <a:pPr algn="just">
              <a:buNone/>
            </a:pPr>
            <a:r>
              <a:rPr lang="en-US" dirty="0" smtClean="0"/>
              <a:t>    three – </a:t>
            </a:r>
            <a:r>
              <a:rPr lang="en-US" dirty="0" err="1" smtClean="0"/>
              <a:t>cls</a:t>
            </a:r>
            <a:r>
              <a:rPr lang="en-US" dirty="0" smtClean="0"/>
              <a:t>    ( - human )</a:t>
            </a:r>
          </a:p>
          <a:p>
            <a:pPr algn="just">
              <a:buNone/>
            </a:pPr>
            <a:r>
              <a:rPr lang="en-US" dirty="0" smtClean="0"/>
              <a:t>    three</a:t>
            </a:r>
          </a:p>
          <a:p>
            <a:pPr algn="just">
              <a:buNone/>
            </a:pPr>
            <a:endParaRPr lang="en-US" dirty="0" smtClean="0"/>
          </a:p>
          <a:p>
            <a:pPr algn="just">
              <a:buNone/>
            </a:pPr>
            <a:endParaRPr lang="en-US" dirty="0" smtClean="0"/>
          </a:p>
          <a:p>
            <a:pPr algn="just">
              <a:buNone/>
            </a:pPr>
            <a:r>
              <a:rPr lang="en-US" dirty="0" smtClean="0"/>
              <a:t>           </a:t>
            </a:r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8A0384F2-9D4F-42E3-9C19-BBBF0F409A0E}" type="slidenum">
              <a:rPr lang="en-IN" smtClean="0"/>
              <a:pPr>
                <a:defRPr/>
              </a:pPr>
              <a:t>27</a:t>
            </a:fld>
            <a:endParaRPr lang="en-IN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Contd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  Unlike other numeral classifier languages , the</a:t>
            </a:r>
          </a:p>
          <a:p>
            <a:pPr>
              <a:buNone/>
            </a:pPr>
            <a:r>
              <a:rPr lang="en-US" dirty="0" smtClean="0"/>
              <a:t>   numeral one ‘</a:t>
            </a:r>
            <a:r>
              <a:rPr lang="en-US" dirty="0" err="1" smtClean="0"/>
              <a:t>wei</a:t>
            </a:r>
            <a:r>
              <a:rPr lang="en-US" dirty="0" smtClean="0"/>
              <a:t>’ does not take any classifier. Instead, it is accompanied by the respective gender and agreement marker that the noun takes.</a:t>
            </a:r>
            <a:endParaRPr lang="en-IN" dirty="0" smtClean="0"/>
          </a:p>
          <a:p>
            <a:pPr>
              <a:buNone/>
            </a:pPr>
            <a:r>
              <a:rPr lang="en-US" dirty="0" smtClean="0"/>
              <a:t>  Example:-</a:t>
            </a:r>
          </a:p>
          <a:p>
            <a:pPr>
              <a:buNone/>
            </a:pPr>
            <a:r>
              <a:rPr lang="en-US" dirty="0" smtClean="0"/>
              <a:t>   u-</a:t>
            </a:r>
            <a:r>
              <a:rPr lang="en-US" dirty="0" err="1" smtClean="0"/>
              <a:t>wɛi</a:t>
            </a:r>
            <a:r>
              <a:rPr lang="en-US" dirty="0" smtClean="0"/>
              <a:t>    u-</a:t>
            </a:r>
            <a:r>
              <a:rPr lang="en-US" dirty="0" err="1" smtClean="0"/>
              <a:t>ksɔw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   </a:t>
            </a:r>
            <a:r>
              <a:rPr lang="en-US" dirty="0" err="1" smtClean="0"/>
              <a:t>msg</a:t>
            </a:r>
            <a:r>
              <a:rPr lang="en-US" dirty="0" smtClean="0"/>
              <a:t>-one </a:t>
            </a:r>
            <a:r>
              <a:rPr lang="en-US" dirty="0" err="1" smtClean="0"/>
              <a:t>msg</a:t>
            </a:r>
            <a:r>
              <a:rPr lang="en-US" dirty="0" smtClean="0"/>
              <a:t>-dog</a:t>
            </a:r>
          </a:p>
          <a:p>
            <a:pPr>
              <a:buNone/>
            </a:pPr>
            <a:r>
              <a:rPr lang="en-US" dirty="0" smtClean="0"/>
              <a:t>     ‘ one dog’</a:t>
            </a:r>
          </a:p>
          <a:p>
            <a:pPr>
              <a:buNone/>
            </a:pPr>
            <a:r>
              <a:rPr lang="en-US" dirty="0" smtClean="0"/>
              <a:t>    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8A0384F2-9D4F-42E3-9C19-BBBF0F409A0E}" type="slidenum">
              <a:rPr lang="en-IN" smtClean="0"/>
              <a:pPr>
                <a:defRPr/>
              </a:pPr>
              <a:t>28</a:t>
            </a:fld>
            <a:endParaRPr lang="en-IN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                       Indo- Aryan</a:t>
            </a:r>
            <a:endParaRPr lang="en-IN" dirty="0"/>
          </a:p>
        </p:txBody>
      </p:sp>
      <p:sp>
        <p:nvSpPr>
          <p:cNvPr id="34819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625"/>
          </a:xfrm>
        </p:spPr>
        <p:txBody>
          <a:bodyPr/>
          <a:lstStyle/>
          <a:p>
            <a:pPr algn="ctr" eaLnBrk="1" hangingPunct="1">
              <a:buNone/>
            </a:pPr>
            <a:r>
              <a:rPr lang="en-US" sz="2800" b="1" dirty="0" smtClean="0"/>
              <a:t>Assamese Classifier System</a:t>
            </a:r>
          </a:p>
          <a:p>
            <a:pPr algn="ctr" eaLnBrk="1" hangingPunct="1">
              <a:buNone/>
            </a:pPr>
            <a:endParaRPr lang="en-US" sz="2800" b="1" dirty="0" smtClean="0"/>
          </a:p>
          <a:p>
            <a:pPr eaLnBrk="1" hangingPunct="1"/>
            <a:r>
              <a:rPr lang="en-US" dirty="0" smtClean="0"/>
              <a:t>-</a:t>
            </a:r>
            <a:r>
              <a:rPr lang="en-US" dirty="0" err="1" smtClean="0"/>
              <a:t>zɔn</a:t>
            </a:r>
            <a:r>
              <a:rPr lang="en-US" dirty="0" smtClean="0"/>
              <a:t> - is used for 25 years and above male human, and with respect.</a:t>
            </a:r>
          </a:p>
          <a:p>
            <a:pPr eaLnBrk="1" hangingPunct="1"/>
            <a:r>
              <a:rPr lang="en-US" dirty="0" smtClean="0"/>
              <a:t>When -</a:t>
            </a:r>
            <a:r>
              <a:rPr lang="en-US" dirty="0" err="1" smtClean="0"/>
              <a:t>zɔn</a:t>
            </a:r>
            <a:r>
              <a:rPr lang="en-US" dirty="0" smtClean="0"/>
              <a:t> is not used for male human above about 25 yrs, and –</a:t>
            </a:r>
            <a:r>
              <a:rPr lang="en-US" dirty="0" err="1" smtClean="0"/>
              <a:t>tu</a:t>
            </a:r>
            <a:r>
              <a:rPr lang="en-US" dirty="0" smtClean="0"/>
              <a:t>/ -</a:t>
            </a:r>
            <a:r>
              <a:rPr lang="en-US" dirty="0" err="1" smtClean="0"/>
              <a:t>ta</a:t>
            </a:r>
            <a:r>
              <a:rPr lang="en-US" dirty="0" smtClean="0"/>
              <a:t> is used(different classifier discussed later), it shows disrespect for the person. Thus, a sense of +/- Honirificity can be seen here.</a:t>
            </a:r>
          </a:p>
          <a:p>
            <a:pPr eaLnBrk="1" hangingPunct="1">
              <a:buNone/>
            </a:pPr>
            <a:r>
              <a:rPr lang="en-IN" dirty="0" smtClean="0"/>
              <a:t>				</a:t>
            </a:r>
            <a:r>
              <a:rPr lang="en-IN" sz="2000" dirty="0" smtClean="0"/>
              <a:t>(</a:t>
            </a:r>
            <a:r>
              <a:rPr lang="en-IN" sz="2000" dirty="0" err="1" smtClean="0"/>
              <a:t>Phookan</a:t>
            </a:r>
            <a:r>
              <a:rPr lang="en-IN" sz="2000" dirty="0" smtClean="0"/>
              <a:t>, </a:t>
            </a:r>
            <a:r>
              <a:rPr lang="en-IN" sz="2000" dirty="0" err="1" smtClean="0"/>
              <a:t>Dey</a:t>
            </a:r>
            <a:r>
              <a:rPr lang="en-IN" sz="2000" dirty="0" smtClean="0"/>
              <a:t>, Lahiri, </a:t>
            </a:r>
            <a:r>
              <a:rPr lang="en-IN" sz="2000" dirty="0" err="1" smtClean="0"/>
              <a:t>kaul</a:t>
            </a:r>
            <a:r>
              <a:rPr lang="en-IN" sz="2000" dirty="0" smtClean="0"/>
              <a:t> 2008)</a:t>
            </a:r>
            <a:endParaRPr lang="en-IN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0FDF2E7D-E60A-4214-8BC2-A6653D06B9CD}" type="slidenum">
              <a:rPr lang="en-IN" smtClean="0"/>
              <a:pPr>
                <a:defRPr/>
              </a:pPr>
              <a:t>29</a:t>
            </a:fld>
            <a:endParaRPr lang="en-I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IN" dirty="0" smtClean="0"/>
              <a:t>Contd..</a:t>
            </a:r>
            <a:endParaRPr lang="en-IN" dirty="0"/>
          </a:p>
        </p:txBody>
      </p:sp>
      <p:sp>
        <p:nvSpPr>
          <p:cNvPr id="1024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625"/>
          </a:xfrm>
        </p:spPr>
        <p:txBody>
          <a:bodyPr/>
          <a:lstStyle/>
          <a:p>
            <a:pPr eaLnBrk="1" hangingPunct="1"/>
            <a:r>
              <a:rPr lang="en-US" dirty="0" smtClean="0"/>
              <a:t>example of Noun </a:t>
            </a:r>
            <a:r>
              <a:rPr lang="en-US" dirty="0" err="1" smtClean="0"/>
              <a:t>Class:Hindi</a:t>
            </a:r>
            <a:endParaRPr lang="en-IN" dirty="0" smtClean="0"/>
          </a:p>
          <a:p>
            <a:pPr eaLnBrk="1" hangingPunct="1">
              <a:buFont typeface="Wingdings" pitchFamily="2" charset="2"/>
              <a:buNone/>
            </a:pPr>
            <a:r>
              <a:rPr lang="en-US" dirty="0" smtClean="0"/>
              <a:t> </a:t>
            </a:r>
            <a:r>
              <a:rPr lang="en-US" dirty="0" err="1" smtClean="0"/>
              <a:t>əccʰ</a:t>
            </a:r>
            <a:r>
              <a:rPr lang="en-US" dirty="0" smtClean="0"/>
              <a:t>-a </a:t>
            </a:r>
            <a:r>
              <a:rPr lang="en-US" dirty="0" err="1" smtClean="0"/>
              <a:t>ləɽk</a:t>
            </a:r>
            <a:r>
              <a:rPr lang="en-US" dirty="0" smtClean="0"/>
              <a:t>-a (good-AGM  boy-AGM)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dirty="0" err="1" smtClean="0"/>
              <a:t>əccʰ</a:t>
            </a:r>
            <a:r>
              <a:rPr lang="en-US" dirty="0" smtClean="0"/>
              <a:t>-i  </a:t>
            </a:r>
            <a:r>
              <a:rPr lang="en-US" dirty="0" err="1" smtClean="0"/>
              <a:t>ləɽk</a:t>
            </a:r>
            <a:r>
              <a:rPr lang="en-US" dirty="0" smtClean="0"/>
              <a:t>-i (good –AGM   girl-AGM)</a:t>
            </a:r>
          </a:p>
          <a:p>
            <a:pPr eaLnBrk="1" hangingPunct="1"/>
            <a:endParaRPr lang="en-US" dirty="0" smtClean="0"/>
          </a:p>
          <a:p>
            <a:pPr eaLnBrk="1" hangingPunct="1"/>
            <a:r>
              <a:rPr lang="en-US" dirty="0" smtClean="0"/>
              <a:t>In a noun classifier language a noun does not require classifiers mandatorily. Also it is possible that a noun may take different classifiers and denote different meanings. </a:t>
            </a:r>
          </a:p>
          <a:p>
            <a:pPr eaLnBrk="1" hangingPunct="1">
              <a:buFont typeface="Wingdings" pitchFamily="2" charset="2"/>
              <a:buNone/>
            </a:pPr>
            <a:endParaRPr lang="en-US" dirty="0" smtClean="0"/>
          </a:p>
          <a:p>
            <a:pPr eaLnBrk="1" hangingPunct="1">
              <a:buFont typeface="Wingdings" pitchFamily="2" charset="2"/>
              <a:buNone/>
            </a:pPr>
            <a:endParaRPr lang="en-IN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2E77EFFC-98EC-46B4-B843-F1D54339987A}" type="slidenum">
              <a:rPr lang="en-IN" smtClean="0"/>
              <a:pPr>
                <a:defRPr/>
              </a:pPr>
              <a:t>3</a:t>
            </a:fld>
            <a:endParaRPr lang="en-I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Contd</a:t>
            </a:r>
            <a:r>
              <a:rPr lang="en-US" dirty="0" smtClean="0"/>
              <a:t>…</a:t>
            </a:r>
            <a:endParaRPr lang="en-US" dirty="0"/>
          </a:p>
        </p:txBody>
      </p:sp>
      <p:sp>
        <p:nvSpPr>
          <p:cNvPr id="35842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for young girls, approximately 25 years and above; also when used with female person with 25 and above shows disrespect. </a:t>
            </a:r>
            <a:endParaRPr lang="en-IN" b="1" u="sng" dirty="0" smtClean="0"/>
          </a:p>
          <a:p>
            <a:pPr>
              <a:buFont typeface="Wingdings" pitchFamily="2" charset="2"/>
              <a:buNone/>
            </a:pPr>
            <a:r>
              <a:rPr lang="en-US" dirty="0" smtClean="0"/>
              <a:t>   </a:t>
            </a:r>
            <a:r>
              <a:rPr lang="en-US" dirty="0" err="1" smtClean="0"/>
              <a:t>Eg</a:t>
            </a:r>
            <a:r>
              <a:rPr lang="en-US" dirty="0" smtClean="0"/>
              <a:t>. Noun CLA:</a:t>
            </a:r>
            <a:endParaRPr lang="en-IN" b="1" u="sng" dirty="0" smtClean="0"/>
          </a:p>
          <a:p>
            <a:pPr>
              <a:buFont typeface="Wingdings" pitchFamily="2" charset="2"/>
              <a:buNone/>
            </a:pPr>
            <a:r>
              <a:rPr lang="en-US" dirty="0" smtClean="0"/>
              <a:t>   </a:t>
            </a:r>
            <a:r>
              <a:rPr lang="en-US" dirty="0" err="1" smtClean="0"/>
              <a:t>suvali-zoni</a:t>
            </a:r>
            <a:endParaRPr lang="en-IN" b="1" u="sng" dirty="0" smtClean="0"/>
          </a:p>
          <a:p>
            <a:pPr>
              <a:buFont typeface="Wingdings" pitchFamily="2" charset="2"/>
              <a:buNone/>
            </a:pPr>
            <a:r>
              <a:rPr lang="en-US" dirty="0" smtClean="0"/>
              <a:t>   girl-CLA</a:t>
            </a:r>
          </a:p>
          <a:p>
            <a:r>
              <a:rPr lang="en-US" b="1" dirty="0" smtClean="0"/>
              <a:t>-</a:t>
            </a:r>
            <a:r>
              <a:rPr lang="en-US" b="1" dirty="0" err="1" smtClean="0"/>
              <a:t>gɔraki</a:t>
            </a:r>
            <a:r>
              <a:rPr lang="en-US" dirty="0" smtClean="0"/>
              <a:t> - is used with female of 25 years and above, with respect :</a:t>
            </a:r>
            <a:endParaRPr lang="en-IN" b="1" u="sng" dirty="0" smtClean="0"/>
          </a:p>
          <a:p>
            <a:pPr>
              <a:buFont typeface="Wingdings" pitchFamily="2" charset="2"/>
              <a:buNone/>
            </a:pPr>
            <a:r>
              <a:rPr lang="en-US" dirty="0" smtClean="0"/>
              <a:t>   </a:t>
            </a:r>
            <a:r>
              <a:rPr lang="en-US" dirty="0" err="1" smtClean="0"/>
              <a:t>Eg</a:t>
            </a:r>
            <a:r>
              <a:rPr lang="en-US" dirty="0" smtClean="0"/>
              <a:t>. noun CLA:</a:t>
            </a:r>
            <a:endParaRPr lang="en-IN" b="1" u="sng" dirty="0" smtClean="0"/>
          </a:p>
          <a:p>
            <a:pPr>
              <a:buFont typeface="Wingdings" pitchFamily="2" charset="2"/>
              <a:buNone/>
            </a:pPr>
            <a:r>
              <a:rPr lang="en-US" dirty="0" smtClean="0"/>
              <a:t>   </a:t>
            </a:r>
            <a:r>
              <a:rPr lang="en-US" dirty="0" err="1" smtClean="0"/>
              <a:t>maiki</a:t>
            </a:r>
            <a:r>
              <a:rPr lang="en-US" dirty="0" smtClean="0"/>
              <a:t>- </a:t>
            </a:r>
            <a:r>
              <a:rPr lang="en-US" dirty="0" err="1" smtClean="0"/>
              <a:t>manuh-gɔraki</a:t>
            </a:r>
            <a:endParaRPr lang="en-IN" b="1" u="sng" dirty="0" smtClean="0"/>
          </a:p>
          <a:p>
            <a:pPr>
              <a:buFont typeface="Wingdings" pitchFamily="2" charset="2"/>
              <a:buNone/>
            </a:pPr>
            <a:r>
              <a:rPr lang="en-US" dirty="0" smtClean="0"/>
              <a:t>   female human-CLA</a:t>
            </a:r>
            <a:endParaRPr lang="en-IN" b="1" u="sng" dirty="0" smtClean="0"/>
          </a:p>
          <a:p>
            <a:endParaRPr lang="en-IN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69D95348-0E65-4790-9729-B4F95CC54D0D}" type="slidenum">
              <a:rPr lang="en-IN" smtClean="0"/>
              <a:pPr>
                <a:defRPr/>
              </a:pPr>
              <a:t>30</a:t>
            </a:fld>
            <a:endParaRPr lang="en-I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Contd</a:t>
            </a:r>
            <a:r>
              <a:rPr lang="en-US" dirty="0" smtClean="0"/>
              <a:t>…</a:t>
            </a:r>
            <a:endParaRPr lang="en-US" dirty="0"/>
          </a:p>
        </p:txBody>
      </p:sp>
      <p:sp>
        <p:nvSpPr>
          <p:cNvPr id="36866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972072"/>
          </a:xfrm>
        </p:spPr>
        <p:txBody>
          <a:bodyPr/>
          <a:lstStyle/>
          <a:p>
            <a:r>
              <a:rPr lang="en-US" dirty="0" smtClean="0"/>
              <a:t> </a:t>
            </a:r>
            <a:r>
              <a:rPr lang="en-US" b="1" dirty="0" smtClean="0"/>
              <a:t>–</a:t>
            </a:r>
            <a:r>
              <a:rPr lang="en-US" sz="2000" b="1" dirty="0" err="1" smtClean="0"/>
              <a:t>zupa</a:t>
            </a:r>
            <a:r>
              <a:rPr lang="en-US" sz="2000" dirty="0" smtClean="0"/>
              <a:t> - is used with plants and trees :</a:t>
            </a:r>
          </a:p>
          <a:p>
            <a:pPr>
              <a:buNone/>
            </a:pPr>
            <a:r>
              <a:rPr lang="en-US" sz="2000" dirty="0" smtClean="0"/>
              <a:t>	</a:t>
            </a:r>
            <a:r>
              <a:rPr lang="en-US" sz="2000" dirty="0" err="1" smtClean="0"/>
              <a:t>aam-zupa</a:t>
            </a:r>
            <a:endParaRPr lang="en-IN" sz="2000" b="1" u="sng" dirty="0" smtClean="0"/>
          </a:p>
          <a:p>
            <a:pPr>
              <a:buNone/>
            </a:pPr>
            <a:r>
              <a:rPr lang="en-US" sz="2000" dirty="0" smtClean="0"/>
              <a:t>    mango-tree-CLA</a:t>
            </a:r>
            <a:endParaRPr lang="en-IN" sz="2000" b="1" u="sng" dirty="0" smtClean="0"/>
          </a:p>
          <a:p>
            <a:r>
              <a:rPr lang="en-US" sz="2000" b="1" dirty="0" err="1" smtClean="0"/>
              <a:t>kʰɔn</a:t>
            </a:r>
            <a:r>
              <a:rPr lang="en-US" sz="2000" dirty="0" smtClean="0"/>
              <a:t> - is used for flat structured objects: </a:t>
            </a:r>
            <a:endParaRPr lang="en-IN" sz="2000" b="1" u="sng" dirty="0" smtClean="0"/>
          </a:p>
          <a:p>
            <a:pPr>
              <a:buFont typeface="Wingdings" pitchFamily="2" charset="2"/>
              <a:buNone/>
            </a:pPr>
            <a:r>
              <a:rPr lang="en-US" sz="2000" dirty="0" smtClean="0"/>
              <a:t>	</a:t>
            </a:r>
            <a:r>
              <a:rPr lang="en-US" sz="2000" dirty="0" err="1" smtClean="0"/>
              <a:t>bisɔna-kʰɔn</a:t>
            </a:r>
            <a:endParaRPr lang="en-IN" sz="2000" b="1" u="sng" dirty="0" smtClean="0"/>
          </a:p>
          <a:p>
            <a:pPr>
              <a:buNone/>
            </a:pPr>
            <a:r>
              <a:rPr lang="en-US" sz="2000" dirty="0" smtClean="0"/>
              <a:t>	bed-CLA</a:t>
            </a:r>
          </a:p>
          <a:p>
            <a:r>
              <a:rPr lang="en-US" sz="2000" b="1" dirty="0" smtClean="0"/>
              <a:t>–</a:t>
            </a:r>
            <a:r>
              <a:rPr lang="en-US" sz="2000" b="1" dirty="0" err="1" smtClean="0"/>
              <a:t>dal</a:t>
            </a:r>
            <a:r>
              <a:rPr lang="en-US" sz="2000" b="1" dirty="0" smtClean="0"/>
              <a:t> </a:t>
            </a:r>
            <a:r>
              <a:rPr lang="en-US" sz="2000" dirty="0" smtClean="0"/>
              <a:t>- is used for branch like/stick like long objects :</a:t>
            </a:r>
            <a:endParaRPr lang="en-IN" sz="2000" b="1" u="sng" dirty="0" smtClean="0"/>
          </a:p>
          <a:p>
            <a:pPr>
              <a:buNone/>
            </a:pPr>
            <a:r>
              <a:rPr lang="en-US" sz="2000" dirty="0" smtClean="0"/>
              <a:t>	</a:t>
            </a:r>
            <a:r>
              <a:rPr lang="en-US" sz="2000" dirty="0" err="1" smtClean="0"/>
              <a:t>suli-dal</a:t>
            </a:r>
            <a:endParaRPr lang="en-IN" sz="2000" b="1" u="sng" dirty="0" smtClean="0"/>
          </a:p>
          <a:p>
            <a:r>
              <a:rPr lang="en-US" sz="2000" dirty="0" smtClean="0"/>
              <a:t>hair-CLA</a:t>
            </a:r>
            <a:endParaRPr lang="en-IN" sz="2000" b="1" u="sng" dirty="0" smtClean="0"/>
          </a:p>
          <a:p>
            <a:r>
              <a:rPr lang="en-US" sz="2000" b="1" dirty="0" smtClean="0"/>
              <a:t>-</a:t>
            </a:r>
            <a:r>
              <a:rPr lang="en-US" sz="2000" b="1" dirty="0" err="1" smtClean="0"/>
              <a:t>kʰila</a:t>
            </a:r>
            <a:r>
              <a:rPr lang="en-US" sz="2000" dirty="0" smtClean="0"/>
              <a:t> - is used for leaves and pages :</a:t>
            </a:r>
            <a:endParaRPr lang="en-IN" sz="2000" b="1" u="sng" dirty="0" smtClean="0"/>
          </a:p>
          <a:p>
            <a:pPr>
              <a:buNone/>
            </a:pPr>
            <a:r>
              <a:rPr lang="en-US" sz="2000" dirty="0" smtClean="0"/>
              <a:t>	pat-</a:t>
            </a:r>
            <a:r>
              <a:rPr lang="en-US" sz="2000" dirty="0" err="1" smtClean="0"/>
              <a:t>kʰila</a:t>
            </a:r>
            <a:endParaRPr lang="en-IN" sz="2000" b="1" u="sng" dirty="0" smtClean="0"/>
          </a:p>
          <a:p>
            <a:pPr>
              <a:buNone/>
            </a:pPr>
            <a:r>
              <a:rPr lang="en-US" sz="2000" dirty="0" smtClean="0"/>
              <a:t>	leaf-CLA</a:t>
            </a:r>
            <a:endParaRPr lang="en-IN" b="1" u="sng" dirty="0" smtClean="0"/>
          </a:p>
          <a:p>
            <a:pPr>
              <a:buFont typeface="Wingdings" pitchFamily="2" charset="2"/>
              <a:buNone/>
            </a:pPr>
            <a:endParaRPr lang="en-IN" b="1" u="sng" dirty="0" smtClean="0"/>
          </a:p>
          <a:p>
            <a:pPr>
              <a:buFont typeface="Wingdings" pitchFamily="2" charset="2"/>
              <a:buNone/>
            </a:pPr>
            <a:endParaRPr lang="en-IN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32AAB3F4-8D16-4DD4-B38C-7C45AADBAC0B}" type="slidenum">
              <a:rPr lang="en-IN" smtClean="0"/>
              <a:pPr>
                <a:defRPr/>
              </a:pPr>
              <a:t>31</a:t>
            </a:fld>
            <a:endParaRPr lang="en-I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25470"/>
          </a:xfrm>
        </p:spPr>
        <p:txBody>
          <a:bodyPr/>
          <a:lstStyle/>
          <a:p>
            <a:r>
              <a:rPr lang="en-US" dirty="0" smtClean="0"/>
              <a:t>Contd..</a:t>
            </a:r>
            <a:endParaRPr lang="en-US" dirty="0"/>
          </a:p>
        </p:txBody>
      </p:sp>
      <p:sp>
        <p:nvSpPr>
          <p:cNvPr id="38914" name="Content Placeholder 2"/>
          <p:cNvSpPr>
            <a:spLocks noGrp="1"/>
          </p:cNvSpPr>
          <p:nvPr>
            <p:ph sz="quarter" idx="1"/>
          </p:nvPr>
        </p:nvSpPr>
        <p:spPr>
          <a:xfrm>
            <a:off x="428596" y="1071546"/>
            <a:ext cx="7467600" cy="5088066"/>
          </a:xfrm>
        </p:spPr>
        <p:txBody>
          <a:bodyPr/>
          <a:lstStyle/>
          <a:p>
            <a:r>
              <a:rPr lang="en-US" b="1" dirty="0" smtClean="0"/>
              <a:t>–</a:t>
            </a:r>
            <a:r>
              <a:rPr lang="en-US" sz="2000" b="1" dirty="0" err="1" smtClean="0"/>
              <a:t>zur</a:t>
            </a:r>
            <a:r>
              <a:rPr lang="en-US" sz="2000" b="1" dirty="0" smtClean="0"/>
              <a:t> </a:t>
            </a:r>
            <a:r>
              <a:rPr lang="en-US" sz="2000" dirty="0" smtClean="0"/>
              <a:t>- is used for pair of something we wear :</a:t>
            </a:r>
            <a:endParaRPr lang="en-IN" sz="2000" b="1" u="sng" dirty="0" smtClean="0"/>
          </a:p>
          <a:p>
            <a:pPr>
              <a:buFont typeface="Wingdings" pitchFamily="2" charset="2"/>
              <a:buNone/>
            </a:pPr>
            <a:r>
              <a:rPr lang="en-US" sz="2000" dirty="0" err="1" smtClean="0"/>
              <a:t>kʰela-sadɔr-zur</a:t>
            </a:r>
            <a:endParaRPr lang="en-IN" sz="2000" b="1" u="sng" dirty="0" smtClean="0"/>
          </a:p>
          <a:p>
            <a:r>
              <a:rPr lang="en-US" sz="2000" b="1" dirty="0" smtClean="0"/>
              <a:t>traditional dress-CLA</a:t>
            </a:r>
          </a:p>
          <a:p>
            <a:r>
              <a:rPr lang="en-US" sz="2000" b="1" dirty="0" smtClean="0"/>
              <a:t>-</a:t>
            </a:r>
            <a:r>
              <a:rPr lang="en-US" sz="2000" b="1" dirty="0" err="1" smtClean="0"/>
              <a:t>hal</a:t>
            </a:r>
            <a:r>
              <a:rPr lang="en-US" sz="2000" dirty="0" smtClean="0"/>
              <a:t> - is used with pair of animates(except birds) </a:t>
            </a:r>
            <a:endParaRPr lang="en-IN" sz="2000" b="1" u="sng" dirty="0" smtClean="0"/>
          </a:p>
          <a:p>
            <a:r>
              <a:rPr lang="en-US" sz="2000" dirty="0" err="1" smtClean="0"/>
              <a:t>dɔra-kɔina-hal</a:t>
            </a:r>
            <a:endParaRPr lang="en-IN" sz="2000" b="1" u="sng" dirty="0" smtClean="0"/>
          </a:p>
          <a:p>
            <a:r>
              <a:rPr lang="en-US" sz="2000" dirty="0" smtClean="0"/>
              <a:t>bride and groom-CLA</a:t>
            </a:r>
          </a:p>
          <a:p>
            <a:r>
              <a:rPr lang="en-US" sz="2000" b="1" dirty="0" smtClean="0"/>
              <a:t>–</a:t>
            </a:r>
            <a:r>
              <a:rPr lang="en-US" sz="2000" b="1" dirty="0" err="1" smtClean="0"/>
              <a:t>hali</a:t>
            </a:r>
            <a:r>
              <a:rPr lang="en-US" sz="2000" dirty="0" smtClean="0"/>
              <a:t> - is used with pair of sweet looking (from the observer’s point) birds :</a:t>
            </a:r>
            <a:endParaRPr lang="en-IN" sz="2000" b="1" u="sng" dirty="0" smtClean="0"/>
          </a:p>
          <a:p>
            <a:r>
              <a:rPr lang="en-US" sz="2000" dirty="0" err="1" smtClean="0"/>
              <a:t>sɔrai-hali</a:t>
            </a:r>
            <a:endParaRPr lang="en-IN" sz="2000" b="1" u="sng" dirty="0" smtClean="0"/>
          </a:p>
          <a:p>
            <a:r>
              <a:rPr lang="en-US" sz="2000" dirty="0" smtClean="0"/>
              <a:t>bird-CLA</a:t>
            </a:r>
            <a:endParaRPr lang="en-IN" sz="2000" b="1" u="sng" dirty="0" smtClean="0"/>
          </a:p>
          <a:p>
            <a:r>
              <a:rPr lang="en-US" sz="2000" b="1" dirty="0" err="1" smtClean="0"/>
              <a:t>dukʰɔr</a:t>
            </a:r>
            <a:r>
              <a:rPr lang="en-US" sz="2000" b="1" dirty="0" smtClean="0"/>
              <a:t> </a:t>
            </a:r>
            <a:r>
              <a:rPr lang="en-US" sz="2000" dirty="0" smtClean="0"/>
              <a:t>- is used for relatively bigger pieces of things :</a:t>
            </a:r>
            <a:endParaRPr lang="en-IN" sz="2000" b="1" u="sng" dirty="0" smtClean="0"/>
          </a:p>
          <a:p>
            <a:pPr>
              <a:buFont typeface="Wingdings" pitchFamily="2" charset="2"/>
              <a:buNone/>
            </a:pPr>
            <a:r>
              <a:rPr lang="en-US" sz="2000" dirty="0" smtClean="0"/>
              <a:t>	</a:t>
            </a:r>
            <a:r>
              <a:rPr lang="en-US" sz="2000" dirty="0" err="1" smtClean="0"/>
              <a:t>mati-dukhɔr</a:t>
            </a:r>
            <a:endParaRPr lang="en-US" sz="2000" dirty="0" smtClean="0"/>
          </a:p>
          <a:p>
            <a:pPr>
              <a:buFont typeface="Wingdings" pitchFamily="2" charset="2"/>
              <a:buNone/>
            </a:pPr>
            <a:r>
              <a:rPr lang="en-US" sz="2000" b="1" dirty="0" smtClean="0"/>
              <a:t>   </a:t>
            </a:r>
            <a:r>
              <a:rPr lang="en-US" sz="1600" b="1" dirty="0" smtClean="0"/>
              <a:t> soil-CLA</a:t>
            </a:r>
            <a:endParaRPr lang="en-IN" sz="2000" b="1" dirty="0" smtClean="0"/>
          </a:p>
          <a:p>
            <a:endParaRPr lang="en-IN" b="1" u="sng" dirty="0" smtClean="0"/>
          </a:p>
          <a:p>
            <a:endParaRPr lang="en-IN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9CA43EF6-1CC4-4599-B281-8A9DDC61B4C2}" type="slidenum">
              <a:rPr lang="en-IN" smtClean="0"/>
              <a:pPr>
                <a:defRPr/>
              </a:pPr>
              <a:t>32</a:t>
            </a:fld>
            <a:endParaRPr lang="en-I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Contd..</a:t>
            </a:r>
            <a:endParaRPr lang="en-US" dirty="0"/>
          </a:p>
        </p:txBody>
      </p:sp>
      <p:sp>
        <p:nvSpPr>
          <p:cNvPr id="39938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b="1" dirty="0" smtClean="0"/>
              <a:t> –</a:t>
            </a:r>
            <a:r>
              <a:rPr lang="en-US" b="1" dirty="0" err="1" smtClean="0"/>
              <a:t>tukura</a:t>
            </a:r>
            <a:r>
              <a:rPr lang="en-US" dirty="0" smtClean="0"/>
              <a:t> - is used for relatively smaller pieces of things :</a:t>
            </a:r>
            <a:endParaRPr lang="en-IN" b="1" u="sng" dirty="0" smtClean="0"/>
          </a:p>
          <a:p>
            <a:pPr>
              <a:buFont typeface="Wingdings" pitchFamily="2" charset="2"/>
              <a:buNone/>
            </a:pPr>
            <a:r>
              <a:rPr lang="en-US" dirty="0" smtClean="0"/>
              <a:t>	</a:t>
            </a:r>
            <a:r>
              <a:rPr lang="en-US" dirty="0" err="1" smtClean="0"/>
              <a:t>pitʰa-tukura</a:t>
            </a:r>
            <a:endParaRPr lang="en-IN" b="1" u="sng" dirty="0" smtClean="0"/>
          </a:p>
          <a:p>
            <a:r>
              <a:rPr lang="en-US" dirty="0" smtClean="0"/>
              <a:t>a type of cake-CLA</a:t>
            </a:r>
            <a:endParaRPr lang="en-IN" b="1" u="sng" dirty="0" smtClean="0"/>
          </a:p>
          <a:p>
            <a:r>
              <a:rPr lang="en-US" b="1" dirty="0" smtClean="0"/>
              <a:t> </a:t>
            </a:r>
            <a:r>
              <a:rPr lang="en-US" dirty="0" smtClean="0"/>
              <a:t>-</a:t>
            </a:r>
            <a:r>
              <a:rPr lang="en-US" dirty="0" err="1" smtClean="0"/>
              <a:t>tʰuka</a:t>
            </a:r>
            <a:r>
              <a:rPr lang="en-US" dirty="0" smtClean="0"/>
              <a:t> - </a:t>
            </a:r>
            <a:r>
              <a:rPr lang="en-US" b="1" dirty="0" smtClean="0"/>
              <a:t>is used for stack of fruits :</a:t>
            </a:r>
          </a:p>
          <a:p>
            <a:r>
              <a:rPr lang="en-US" dirty="0" err="1" smtClean="0"/>
              <a:t>pʰal</a:t>
            </a:r>
            <a:r>
              <a:rPr lang="en-US" dirty="0" smtClean="0"/>
              <a:t> </a:t>
            </a:r>
            <a:r>
              <a:rPr lang="en-US" b="1" dirty="0" smtClean="0"/>
              <a:t>- is used for cut pieces of fruits and vegetables :</a:t>
            </a:r>
          </a:p>
          <a:p>
            <a:r>
              <a:rPr lang="en-US" dirty="0" smtClean="0"/>
              <a:t> </a:t>
            </a:r>
            <a:r>
              <a:rPr lang="en-US" b="1" dirty="0" smtClean="0"/>
              <a:t>–</a:t>
            </a:r>
            <a:r>
              <a:rPr lang="en-US" b="1" dirty="0" err="1" smtClean="0"/>
              <a:t>pah</a:t>
            </a:r>
            <a:r>
              <a:rPr lang="en-US" b="1" dirty="0" smtClean="0"/>
              <a:t> </a:t>
            </a:r>
            <a:r>
              <a:rPr lang="en-US" dirty="0" smtClean="0"/>
              <a:t>- is used with flowers :</a:t>
            </a:r>
            <a:endParaRPr lang="en-IN" b="1" u="sng" dirty="0" smtClean="0"/>
          </a:p>
          <a:p>
            <a:r>
              <a:rPr lang="en-US" b="1" dirty="0" smtClean="0"/>
              <a:t>–pat </a:t>
            </a:r>
            <a:r>
              <a:rPr lang="en-US" dirty="0" smtClean="0"/>
              <a:t>- is used for flat structured object that is worn :</a:t>
            </a:r>
            <a:endParaRPr lang="en-IN" b="1" u="sng" dirty="0" smtClean="0"/>
          </a:p>
          <a:p>
            <a:endParaRPr lang="en-IN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7CA4664D-AE10-457A-AFB0-4DACC89A5AAB}" type="slidenum">
              <a:rPr lang="en-IN" smtClean="0"/>
              <a:pPr>
                <a:defRPr/>
              </a:pPr>
              <a:t>33</a:t>
            </a:fld>
            <a:endParaRPr lang="en-I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Contd..</a:t>
            </a:r>
            <a:endParaRPr lang="en-US" dirty="0"/>
          </a:p>
        </p:txBody>
      </p:sp>
      <p:sp>
        <p:nvSpPr>
          <p:cNvPr id="40962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–</a:t>
            </a:r>
            <a:r>
              <a:rPr lang="en-US" dirty="0" err="1" smtClean="0"/>
              <a:t>gosi</a:t>
            </a:r>
            <a:r>
              <a:rPr lang="en-US" b="1" dirty="0" smtClean="0"/>
              <a:t> - is used with cotton which is used to light a </a:t>
            </a:r>
            <a:r>
              <a:rPr lang="en-US" b="1" dirty="0" err="1" smtClean="0"/>
              <a:t>diya</a:t>
            </a:r>
            <a:r>
              <a:rPr lang="en-US" b="1" dirty="0" smtClean="0"/>
              <a:t> :</a:t>
            </a:r>
          </a:p>
          <a:p>
            <a:r>
              <a:rPr lang="en-US" b="1" dirty="0" smtClean="0"/>
              <a:t>–</a:t>
            </a:r>
            <a:r>
              <a:rPr lang="en-US" b="1" dirty="0" err="1" smtClean="0"/>
              <a:t>tupal</a:t>
            </a:r>
            <a:r>
              <a:rPr lang="en-US" dirty="0" smtClean="0"/>
              <a:t> - is used with liquid drops :</a:t>
            </a:r>
            <a:endParaRPr lang="en-IN" b="1" u="sng" dirty="0" smtClean="0"/>
          </a:p>
          <a:p>
            <a:r>
              <a:rPr lang="en-US" dirty="0" err="1" smtClean="0"/>
              <a:t>bidʰ</a:t>
            </a:r>
            <a:r>
              <a:rPr lang="en-US" dirty="0" smtClean="0"/>
              <a:t> - </a:t>
            </a:r>
            <a:r>
              <a:rPr lang="en-US" b="1" dirty="0" smtClean="0"/>
              <a:t>is a taxonomic classifier; used with a kind/type of edible items</a:t>
            </a:r>
          </a:p>
          <a:p>
            <a:r>
              <a:rPr lang="en-US" dirty="0" smtClean="0"/>
              <a:t>-</a:t>
            </a:r>
            <a:r>
              <a:rPr lang="en-US" dirty="0" err="1" smtClean="0"/>
              <a:t>kʰurak</a:t>
            </a:r>
            <a:r>
              <a:rPr lang="en-US" b="1" dirty="0" smtClean="0"/>
              <a:t> - is used with dose of medicine</a:t>
            </a:r>
          </a:p>
          <a:p>
            <a:r>
              <a:rPr lang="en-US" dirty="0" smtClean="0"/>
              <a:t>-</a:t>
            </a:r>
            <a:r>
              <a:rPr lang="en-US" dirty="0" err="1" smtClean="0"/>
              <a:t>dɔra</a:t>
            </a:r>
            <a:r>
              <a:rPr lang="en-US" dirty="0" smtClean="0"/>
              <a:t> –</a:t>
            </a:r>
            <a:r>
              <a:rPr lang="en-US" b="1" dirty="0" smtClean="0"/>
              <a:t> is  used with defined plot or area </a:t>
            </a:r>
          </a:p>
          <a:p>
            <a:r>
              <a:rPr lang="en-US" dirty="0" smtClean="0"/>
              <a:t>–</a:t>
            </a:r>
            <a:r>
              <a:rPr lang="en-US" dirty="0" err="1" smtClean="0"/>
              <a:t>kusa</a:t>
            </a:r>
            <a:r>
              <a:rPr lang="en-US" b="1" dirty="0" smtClean="0"/>
              <a:t> - is used with lock of hair</a:t>
            </a:r>
          </a:p>
          <a:p>
            <a:r>
              <a:rPr lang="en-US" b="1" dirty="0" err="1" smtClean="0"/>
              <a:t>mɔkʰa</a:t>
            </a:r>
            <a:r>
              <a:rPr lang="en-US" dirty="0" smtClean="0"/>
              <a:t> - is used for referring to a group of monkeys :</a:t>
            </a:r>
            <a:endParaRPr lang="en-IN" b="1" u="sng" dirty="0" smtClean="0"/>
          </a:p>
          <a:p>
            <a:endParaRPr lang="en-IN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4D9FC694-FD1A-44A1-9AC2-A0AEECA9BA80}" type="slidenum">
              <a:rPr lang="en-IN" smtClean="0"/>
              <a:pPr>
                <a:defRPr/>
              </a:pPr>
              <a:t>34</a:t>
            </a:fld>
            <a:endParaRPr lang="en-I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Contd..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err="1" smtClean="0"/>
              <a:t>tʰupa</a:t>
            </a:r>
            <a:r>
              <a:rPr lang="en-US" dirty="0" smtClean="0"/>
              <a:t> </a:t>
            </a:r>
            <a:r>
              <a:rPr lang="en-US" b="1" dirty="0" smtClean="0"/>
              <a:t>- is used with bunch of flowers </a:t>
            </a:r>
          </a:p>
          <a:p>
            <a:r>
              <a:rPr lang="en-US" b="1" dirty="0" smtClean="0"/>
              <a:t>gal</a:t>
            </a:r>
            <a:r>
              <a:rPr lang="en-US" dirty="0" smtClean="0"/>
              <a:t> - is used for huge amount of items in derogatory sense :</a:t>
            </a:r>
            <a:endParaRPr lang="en-IN" b="1" u="sng" dirty="0" smtClean="0"/>
          </a:p>
          <a:p>
            <a:r>
              <a:rPr lang="en-US" b="1" dirty="0" smtClean="0"/>
              <a:t>. </a:t>
            </a:r>
            <a:r>
              <a:rPr lang="en-US" dirty="0" smtClean="0"/>
              <a:t>-</a:t>
            </a:r>
            <a:r>
              <a:rPr lang="en-US" dirty="0" err="1" smtClean="0"/>
              <a:t>gɔs</a:t>
            </a:r>
            <a:r>
              <a:rPr lang="en-US" b="1" dirty="0" smtClean="0"/>
              <a:t> - is used with ‘</a:t>
            </a:r>
            <a:r>
              <a:rPr lang="en-US" b="1" dirty="0" err="1" smtClean="0"/>
              <a:t>diya</a:t>
            </a:r>
            <a:r>
              <a:rPr lang="en-US" b="1" dirty="0" smtClean="0"/>
              <a:t>’(earthen lamps)</a:t>
            </a:r>
          </a:p>
          <a:p>
            <a:r>
              <a:rPr lang="en-US" dirty="0" smtClean="0"/>
              <a:t>. –pal</a:t>
            </a:r>
            <a:r>
              <a:rPr lang="en-US" b="1" dirty="0" smtClean="0"/>
              <a:t> - is used to refer to a group of cows :</a:t>
            </a:r>
          </a:p>
          <a:p>
            <a:r>
              <a:rPr lang="en-US" b="1" dirty="0" smtClean="0"/>
              <a:t>–</a:t>
            </a:r>
            <a:r>
              <a:rPr lang="en-US" b="1" dirty="0" err="1" smtClean="0"/>
              <a:t>zak</a:t>
            </a:r>
            <a:r>
              <a:rPr lang="en-US" dirty="0" smtClean="0"/>
              <a:t> - is used with a herd of cows and buffaloes :</a:t>
            </a:r>
            <a:endParaRPr lang="en-IN" b="1" u="sng" dirty="0" smtClean="0"/>
          </a:p>
          <a:p>
            <a:r>
              <a:rPr lang="en-US" dirty="0" smtClean="0"/>
              <a:t>–</a:t>
            </a:r>
            <a:r>
              <a:rPr lang="en-US" dirty="0" err="1" smtClean="0"/>
              <a:t>gusi</a:t>
            </a:r>
            <a:r>
              <a:rPr lang="en-US" b="1" dirty="0" smtClean="0"/>
              <a:t> - is used with betel leaf </a:t>
            </a:r>
            <a:endParaRPr lang="en-IN" b="1" u="sng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8A0384F2-9D4F-42E3-9C19-BBBF0F409A0E}" type="slidenum">
              <a:rPr lang="en-IN" smtClean="0"/>
              <a:pPr>
                <a:defRPr/>
              </a:pPr>
              <a:t>35</a:t>
            </a:fld>
            <a:endParaRPr lang="en-IN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Numeral classifiers : Assamese</a:t>
            </a:r>
            <a:endParaRPr lang="en-IN" dirty="0"/>
          </a:p>
        </p:txBody>
      </p:sp>
      <p:sp>
        <p:nvSpPr>
          <p:cNvPr id="37891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625"/>
          </a:xfrm>
        </p:spPr>
        <p:txBody>
          <a:bodyPr/>
          <a:lstStyle/>
          <a:p>
            <a:r>
              <a:rPr lang="en-US" dirty="0" smtClean="0"/>
              <a:t>Num CLA- Noun</a:t>
            </a:r>
            <a:endParaRPr lang="en-IN" b="1" u="sng" dirty="0" smtClean="0"/>
          </a:p>
          <a:p>
            <a:r>
              <a:rPr lang="en-US" dirty="0" smtClean="0"/>
              <a:t>ɛ-    </a:t>
            </a:r>
            <a:r>
              <a:rPr lang="en-US" dirty="0" err="1" smtClean="0"/>
              <a:t>zoni</a:t>
            </a:r>
            <a:r>
              <a:rPr lang="en-US" dirty="0" smtClean="0"/>
              <a:t>       </a:t>
            </a:r>
            <a:r>
              <a:rPr lang="en-US" dirty="0" err="1" smtClean="0"/>
              <a:t>suvali</a:t>
            </a:r>
            <a:endParaRPr lang="en-IN" b="1" u="sng" dirty="0" smtClean="0"/>
          </a:p>
          <a:p>
            <a:pPr>
              <a:buNone/>
            </a:pPr>
            <a:r>
              <a:rPr lang="en-US" dirty="0" smtClean="0"/>
              <a:t>	one-CLA      girl</a:t>
            </a:r>
          </a:p>
          <a:p>
            <a:pPr>
              <a:buNone/>
            </a:pPr>
            <a:r>
              <a:rPr lang="en-US" dirty="0" smtClean="0"/>
              <a:t>	One girl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ɛ-      </a:t>
            </a:r>
            <a:r>
              <a:rPr lang="en-US" dirty="0" err="1" smtClean="0"/>
              <a:t>ta</a:t>
            </a:r>
            <a:r>
              <a:rPr lang="en-US" dirty="0" smtClean="0"/>
              <a:t>      </a:t>
            </a:r>
            <a:r>
              <a:rPr lang="en-US" dirty="0" err="1" smtClean="0"/>
              <a:t>lora</a:t>
            </a:r>
            <a:endParaRPr lang="en-IN" b="1" u="sng" dirty="0" smtClean="0"/>
          </a:p>
          <a:p>
            <a:pPr>
              <a:buNone/>
            </a:pPr>
            <a:r>
              <a:rPr lang="en-US" dirty="0" smtClean="0"/>
              <a:t>	One-CLA-  boy</a:t>
            </a:r>
            <a:endParaRPr lang="en-IN" b="1" u="sng" dirty="0" smtClean="0"/>
          </a:p>
          <a:p>
            <a:pPr>
              <a:buNone/>
            </a:pPr>
            <a:r>
              <a:rPr lang="en-IN" dirty="0" smtClean="0"/>
              <a:t>	One boy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C13F903A-69A9-4D82-B8BC-7776B52B5E68}" type="slidenum">
              <a:rPr lang="en-IN" smtClean="0"/>
              <a:pPr>
                <a:defRPr/>
              </a:pPr>
              <a:t>36</a:t>
            </a:fld>
            <a:endParaRPr lang="en-I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Final observations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IN" dirty="0" smtClean="0"/>
              <a:t>Structure of Numeral Phrase</a:t>
            </a:r>
          </a:p>
          <a:p>
            <a:pPr>
              <a:buNone/>
            </a:pPr>
            <a:r>
              <a:rPr lang="en-IN" b="1" u="sng" dirty="0" smtClean="0"/>
              <a:t> Construction 1</a:t>
            </a:r>
            <a:r>
              <a:rPr lang="en-IN" dirty="0" smtClean="0"/>
              <a:t>:-- </a:t>
            </a:r>
            <a:r>
              <a:rPr lang="en-IN" b="1" i="1" dirty="0" smtClean="0"/>
              <a:t>Num-</a:t>
            </a:r>
            <a:r>
              <a:rPr lang="en-IN" b="1" i="1" dirty="0" err="1" smtClean="0"/>
              <a:t>cls</a:t>
            </a:r>
            <a:r>
              <a:rPr lang="en-IN" b="1" i="1" dirty="0" smtClean="0"/>
              <a:t> noun </a:t>
            </a:r>
          </a:p>
          <a:p>
            <a:pPr>
              <a:buNone/>
            </a:pPr>
            <a:r>
              <a:rPr lang="en-IN" dirty="0" smtClean="0"/>
              <a:t>    	IA:   Assamese, DA: </a:t>
            </a:r>
            <a:r>
              <a:rPr lang="en-IN" dirty="0" err="1" smtClean="0"/>
              <a:t>Malto</a:t>
            </a:r>
            <a:endParaRPr lang="en-IN" dirty="0" smtClean="0"/>
          </a:p>
          <a:p>
            <a:pPr>
              <a:buNone/>
            </a:pPr>
            <a:endParaRPr lang="en-IN" dirty="0" smtClean="0"/>
          </a:p>
          <a:p>
            <a:pPr>
              <a:buNone/>
            </a:pPr>
            <a:r>
              <a:rPr lang="en-IN" b="1" u="sng" dirty="0" smtClean="0"/>
              <a:t> Construction 2</a:t>
            </a:r>
            <a:r>
              <a:rPr lang="en-IN" dirty="0" smtClean="0"/>
              <a:t> :--</a:t>
            </a:r>
            <a:r>
              <a:rPr lang="en-IN" b="1" i="1" dirty="0" err="1" smtClean="0"/>
              <a:t>Cls</a:t>
            </a:r>
            <a:r>
              <a:rPr lang="en-IN" b="1" i="1" dirty="0" smtClean="0"/>
              <a:t>-Num-Noun</a:t>
            </a:r>
            <a:r>
              <a:rPr lang="en-IN" dirty="0" smtClean="0"/>
              <a:t>:</a:t>
            </a:r>
          </a:p>
          <a:p>
            <a:pPr>
              <a:buNone/>
            </a:pPr>
            <a:r>
              <a:rPr lang="en-IN" dirty="0" smtClean="0"/>
              <a:t>	      DA:  </a:t>
            </a:r>
            <a:r>
              <a:rPr lang="en-IN" dirty="0" err="1" smtClean="0"/>
              <a:t>Malto</a:t>
            </a:r>
            <a:r>
              <a:rPr lang="en-IN" dirty="0" smtClean="0"/>
              <a:t> (for numeral 1,2 and nonhuman nouns)</a:t>
            </a:r>
          </a:p>
          <a:p>
            <a:pPr>
              <a:buNone/>
            </a:pPr>
            <a:endParaRPr lang="en-IN" dirty="0" smtClean="0"/>
          </a:p>
          <a:p>
            <a:pPr>
              <a:buNone/>
            </a:pPr>
            <a:r>
              <a:rPr lang="en-IN" b="1" u="sng" dirty="0" smtClean="0"/>
              <a:t> </a:t>
            </a:r>
            <a:r>
              <a:rPr lang="en-IN" b="1" u="sng" dirty="0" err="1" smtClean="0"/>
              <a:t>Constuction</a:t>
            </a:r>
            <a:r>
              <a:rPr lang="en-IN" b="1" u="sng" dirty="0" smtClean="0"/>
              <a:t> 3:- </a:t>
            </a:r>
            <a:r>
              <a:rPr lang="en-IN" b="1" i="1" dirty="0" smtClean="0"/>
              <a:t>Noun </a:t>
            </a:r>
            <a:r>
              <a:rPr lang="en-IN" b="1" i="1" dirty="0" err="1" smtClean="0"/>
              <a:t>cls</a:t>
            </a:r>
            <a:r>
              <a:rPr lang="en-IN" b="1" i="1" dirty="0" smtClean="0"/>
              <a:t>-num</a:t>
            </a:r>
            <a:r>
              <a:rPr lang="en-IN" dirty="0" smtClean="0"/>
              <a:t>: </a:t>
            </a:r>
          </a:p>
          <a:p>
            <a:pPr>
              <a:buNone/>
            </a:pPr>
            <a:r>
              <a:rPr lang="en-IN" dirty="0" smtClean="0"/>
              <a:t>            TB:   </a:t>
            </a:r>
            <a:r>
              <a:rPr lang="en-IN" dirty="0" err="1" smtClean="0"/>
              <a:t>Mizo</a:t>
            </a:r>
            <a:r>
              <a:rPr lang="en-IN" dirty="0" smtClean="0"/>
              <a:t>, </a:t>
            </a:r>
            <a:r>
              <a:rPr lang="en-IN" dirty="0" err="1" smtClean="0"/>
              <a:t>Tagin</a:t>
            </a:r>
            <a:r>
              <a:rPr lang="en-IN" dirty="0" smtClean="0"/>
              <a:t>, </a:t>
            </a:r>
            <a:r>
              <a:rPr lang="en-IN" dirty="0" err="1" smtClean="0"/>
              <a:t>Galo</a:t>
            </a:r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8A0384F2-9D4F-42E3-9C19-BBBF0F409A0E}" type="slidenum">
              <a:rPr lang="en-IN" smtClean="0"/>
              <a:pPr>
                <a:defRPr/>
              </a:pPr>
              <a:t>37</a:t>
            </a:fld>
            <a:endParaRPr lang="en-IN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Contd..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Tibeto-Burman </a:t>
            </a:r>
            <a:r>
              <a:rPr lang="en-US" dirty="0" err="1" smtClean="0"/>
              <a:t>Famil</a:t>
            </a:r>
            <a:r>
              <a:rPr lang="en-IN" dirty="0" smtClean="0"/>
              <a:t>y</a:t>
            </a:r>
          </a:p>
          <a:p>
            <a:pPr>
              <a:buNone/>
            </a:pPr>
            <a:r>
              <a:rPr lang="en-US" dirty="0" smtClean="0"/>
              <a:t>  MIZO: 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System based on </a:t>
            </a:r>
            <a:r>
              <a:rPr lang="en-US" b="1" i="1" dirty="0" smtClean="0"/>
              <a:t>animacy</a:t>
            </a:r>
          </a:p>
          <a:p>
            <a:pPr>
              <a:buNone/>
            </a:pPr>
            <a:r>
              <a:rPr lang="en-US" b="1" i="1" dirty="0" smtClean="0"/>
              <a:t>  </a:t>
            </a:r>
            <a:r>
              <a:rPr lang="en-US" dirty="0" smtClean="0"/>
              <a:t>TAGIN: 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 </a:t>
            </a:r>
            <a:r>
              <a:rPr lang="en-IN" dirty="0" smtClean="0"/>
              <a:t>no reference to humanness and animacy</a:t>
            </a:r>
          </a:p>
          <a:p>
            <a:pPr>
              <a:buFont typeface="Wingdings" pitchFamily="2" charset="2"/>
              <a:buChar char="Ø"/>
            </a:pPr>
            <a:r>
              <a:rPr lang="en-IN" dirty="0" smtClean="0"/>
              <a:t>Classifiers only for count nouns ([+QNT]). 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Few nouns do not take numeral classifier (film, story, male etc..)</a:t>
            </a:r>
            <a:endParaRPr lang="en-IN" dirty="0" smtClean="0"/>
          </a:p>
          <a:p>
            <a:pPr>
              <a:buFont typeface="Wingdings" pitchFamily="2" charset="2"/>
              <a:buChar char="Ø"/>
            </a:pPr>
            <a:endParaRPr lang="en-IN" dirty="0" smtClean="0"/>
          </a:p>
          <a:p>
            <a:pPr>
              <a:buNone/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8A0384F2-9D4F-42E3-9C19-BBBF0F409A0E}" type="slidenum">
              <a:rPr lang="en-IN" smtClean="0"/>
              <a:pPr>
                <a:defRPr/>
              </a:pPr>
              <a:t>38</a:t>
            </a:fld>
            <a:endParaRPr lang="en-IN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654032"/>
          </a:xfrm>
        </p:spPr>
        <p:txBody>
          <a:bodyPr/>
          <a:lstStyle/>
          <a:p>
            <a:r>
              <a:rPr lang="en-US" dirty="0" smtClean="0"/>
              <a:t>Contd…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28596" y="1357298"/>
            <a:ext cx="7467600" cy="5072098"/>
          </a:xfrm>
        </p:spPr>
        <p:txBody>
          <a:bodyPr/>
          <a:lstStyle/>
          <a:p>
            <a:pPr algn="ctr"/>
            <a:r>
              <a:rPr lang="en-US" dirty="0" err="1" smtClean="0"/>
              <a:t>Galo</a:t>
            </a:r>
            <a:r>
              <a:rPr lang="en-US" dirty="0" smtClean="0"/>
              <a:t>: </a:t>
            </a:r>
          </a:p>
          <a:p>
            <a:pPr algn="just">
              <a:buFont typeface="Wingdings" pitchFamily="2" charset="2"/>
              <a:buChar char="Ø"/>
            </a:pPr>
            <a:r>
              <a:rPr lang="en-US" dirty="0" smtClean="0"/>
              <a:t>  Classifiers based on shape, size and function.</a:t>
            </a:r>
          </a:p>
          <a:p>
            <a:pPr algn="just">
              <a:buFont typeface="Wingdings" pitchFamily="2" charset="2"/>
              <a:buChar char="Ø"/>
            </a:pPr>
            <a:r>
              <a:rPr lang="en-US" dirty="0" smtClean="0"/>
              <a:t>   Many of the classifiers are formed through partial reduplication which are considered to be pseudo classifiers.</a:t>
            </a:r>
          </a:p>
          <a:p>
            <a:pPr algn="just">
              <a:buFont typeface="Wingdings" pitchFamily="2" charset="2"/>
              <a:buChar char="Ø"/>
            </a:pPr>
            <a:r>
              <a:rPr lang="en-US" dirty="0" smtClean="0"/>
              <a:t>   No reference to animacy.</a:t>
            </a:r>
          </a:p>
          <a:p>
            <a:pPr algn="just">
              <a:buNone/>
            </a:pPr>
            <a:endParaRPr lang="en-IN" dirty="0" smtClean="0"/>
          </a:p>
          <a:p>
            <a:pPr algn="ctr"/>
            <a:r>
              <a:rPr lang="en-US" dirty="0" smtClean="0"/>
              <a:t>Khasi</a:t>
            </a:r>
          </a:p>
          <a:p>
            <a:r>
              <a:rPr lang="en-US" dirty="0" smtClean="0"/>
              <a:t>No Numeral classifier is used with the cardinal one.</a:t>
            </a:r>
          </a:p>
          <a:p>
            <a:r>
              <a:rPr lang="en-US" dirty="0" smtClean="0"/>
              <a:t>Instead it is accompanied by  the respective gender and the agreement marker.</a:t>
            </a:r>
          </a:p>
          <a:p>
            <a:endParaRPr lang="en-US" dirty="0" smtClean="0"/>
          </a:p>
          <a:p>
            <a:pPr>
              <a:buFont typeface="Wingdings" pitchFamily="2" charset="2"/>
              <a:buChar char="Ø"/>
            </a:pPr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8A0384F2-9D4F-42E3-9C19-BBBF0F409A0E}" type="slidenum">
              <a:rPr lang="en-IN" smtClean="0"/>
              <a:pPr>
                <a:defRPr/>
              </a:pPr>
              <a:t>39</a:t>
            </a:fld>
            <a:endParaRPr lang="en-IN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b="1" dirty="0" smtClean="0">
                <a:solidFill>
                  <a:schemeClr val="bg2">
                    <a:lumMod val="25000"/>
                  </a:schemeClr>
                </a:solidFill>
              </a:rPr>
              <a:t>     Tibeto-Burman Language Family</a:t>
            </a:r>
            <a:br>
              <a:rPr lang="en-US" b="1" dirty="0" smtClean="0">
                <a:solidFill>
                  <a:schemeClr val="bg2">
                    <a:lumMod val="25000"/>
                  </a:schemeClr>
                </a:solidFill>
              </a:rPr>
            </a:br>
            <a:r>
              <a:rPr lang="en-US" sz="3600" b="1" dirty="0" smtClean="0">
                <a:solidFill>
                  <a:schemeClr val="bg2">
                    <a:lumMod val="25000"/>
                  </a:schemeClr>
                </a:solidFill>
              </a:rPr>
              <a:t>                 System of </a:t>
            </a:r>
            <a:r>
              <a:rPr lang="en-US" sz="3600" b="1" dirty="0" err="1" smtClean="0">
                <a:solidFill>
                  <a:schemeClr val="bg2">
                    <a:lumMod val="25000"/>
                  </a:schemeClr>
                </a:solidFill>
              </a:rPr>
              <a:t>Mizo</a:t>
            </a:r>
            <a:endParaRPr lang="en-IN" b="1" dirty="0">
              <a:solidFill>
                <a:schemeClr val="bg2">
                  <a:lumMod val="25000"/>
                </a:schemeClr>
              </a:solidFill>
            </a:endParaRPr>
          </a:p>
        </p:txBody>
      </p:sp>
      <p:pic>
        <p:nvPicPr>
          <p:cNvPr id="11267" name="Organization Chart 2"/>
          <p:cNvPicPr>
            <a:picLocks noGrp="1" noChangeArrowheads="1"/>
          </p:cNvPicPr>
          <p:nvPr>
            <p:ph sz="quarter" idx="1"/>
          </p:nvPr>
        </p:nvPicPr>
        <p:blipFill>
          <a:blip r:embed="rId3"/>
          <a:srcRect l="-10640" r="-10548"/>
          <a:stretch>
            <a:fillRect/>
          </a:stretch>
        </p:blipFill>
        <p:spPr>
          <a:xfrm>
            <a:off x="1071563" y="1571625"/>
            <a:ext cx="5857875" cy="4757738"/>
          </a:xfrm>
          <a:noFill/>
        </p:spPr>
      </p:pic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12F2902F-9180-440F-A9FA-9B146ADC2F3B}" type="slidenum">
              <a:rPr lang="en-IN" smtClean="0"/>
              <a:pPr>
                <a:defRPr/>
              </a:pPr>
              <a:t>4</a:t>
            </a:fld>
            <a:endParaRPr lang="en-I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malto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Objects are classified along the lines of discreteness and Non discreteness.</a:t>
            </a:r>
          </a:p>
          <a:p>
            <a:r>
              <a:rPr lang="en-US" dirty="0" smtClean="0"/>
              <a:t>Animates are classified into +/- Human </a:t>
            </a:r>
          </a:p>
          <a:p>
            <a:r>
              <a:rPr lang="en-US" dirty="0" smtClean="0"/>
              <a:t>Some Classifiers are formed by partial reduplication </a:t>
            </a:r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8A0384F2-9D4F-42E3-9C19-BBBF0F409A0E}" type="slidenum">
              <a:rPr lang="en-IN" smtClean="0"/>
              <a:pPr>
                <a:defRPr/>
              </a:pPr>
              <a:t>40</a:t>
            </a:fld>
            <a:endParaRPr lang="en-IN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Assamese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Noun classifiers are determined along the lines of Animacy, Humanness, sex.</a:t>
            </a:r>
            <a:endParaRPr lang="en-IN" dirty="0" smtClean="0"/>
          </a:p>
          <a:p>
            <a:r>
              <a:rPr lang="en-US" dirty="0" smtClean="0"/>
              <a:t>All  + quantized Classifiers are movable to numeral.</a:t>
            </a:r>
          </a:p>
          <a:p>
            <a:r>
              <a:rPr lang="en-US" dirty="0" smtClean="0"/>
              <a:t>Classifier raising is triggered by a [+QNT] and</a:t>
            </a:r>
          </a:p>
          <a:p>
            <a:pPr>
              <a:buNone/>
            </a:pPr>
            <a:r>
              <a:rPr lang="en-US" dirty="0" smtClean="0"/>
              <a:t>  [+definiteness] feature value.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/>
              <a:t>lora</a:t>
            </a:r>
            <a:r>
              <a:rPr lang="en-US" dirty="0" smtClean="0"/>
              <a:t>-bur ‘the boys’ </a:t>
            </a:r>
          </a:p>
          <a:p>
            <a:pPr>
              <a:buNone/>
            </a:pPr>
            <a:r>
              <a:rPr lang="en-US" dirty="0" smtClean="0"/>
              <a:t>*</a:t>
            </a:r>
            <a:r>
              <a:rPr lang="en-US" dirty="0" err="1" smtClean="0"/>
              <a:t>tini</a:t>
            </a:r>
            <a:r>
              <a:rPr lang="en-US" dirty="0" smtClean="0"/>
              <a:t>-bur </a:t>
            </a:r>
            <a:r>
              <a:rPr lang="en-US" dirty="0" err="1" smtClean="0"/>
              <a:t>lora</a:t>
            </a:r>
            <a:r>
              <a:rPr lang="en-US" dirty="0" smtClean="0"/>
              <a:t> ‘3 boys’</a:t>
            </a:r>
          </a:p>
          <a:p>
            <a:pPr>
              <a:buNone/>
            </a:pPr>
            <a:r>
              <a:rPr lang="en-US" dirty="0" err="1" smtClean="0"/>
              <a:t>kitaap</a:t>
            </a:r>
            <a:r>
              <a:rPr lang="en-US" dirty="0" smtClean="0"/>
              <a:t>- khan ‘the book’</a:t>
            </a:r>
          </a:p>
          <a:p>
            <a:r>
              <a:rPr lang="en-US" dirty="0" err="1" smtClean="0"/>
              <a:t>tini</a:t>
            </a:r>
            <a:r>
              <a:rPr lang="en-US" dirty="0" smtClean="0"/>
              <a:t>-khan </a:t>
            </a:r>
            <a:r>
              <a:rPr lang="en-US" dirty="0" err="1" smtClean="0"/>
              <a:t>kitaap</a:t>
            </a:r>
            <a:r>
              <a:rPr lang="en-US" dirty="0" smtClean="0"/>
              <a:t> ‘3 books’</a:t>
            </a:r>
          </a:p>
          <a:p>
            <a:r>
              <a:rPr lang="en-US" dirty="0" smtClean="0"/>
              <a:t>*</a:t>
            </a:r>
            <a:r>
              <a:rPr lang="en-US" dirty="0" err="1" smtClean="0"/>
              <a:t>tini-khini</a:t>
            </a:r>
            <a:r>
              <a:rPr lang="en-US" dirty="0" smtClean="0"/>
              <a:t> </a:t>
            </a:r>
            <a:r>
              <a:rPr lang="en-US" dirty="0" err="1" smtClean="0"/>
              <a:t>tel</a:t>
            </a:r>
            <a:r>
              <a:rPr lang="en-US" dirty="0" smtClean="0"/>
              <a:t> ‘3 oils’ {Oil is +Mass}</a:t>
            </a:r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8A0384F2-9D4F-42E3-9C19-BBBF0F409A0E}" type="slidenum">
              <a:rPr lang="en-IN" smtClean="0"/>
              <a:pPr>
                <a:defRPr/>
              </a:pPr>
              <a:t>41</a:t>
            </a:fld>
            <a:endParaRPr lang="en-IN"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pPr algn="ctr">
              <a:buNone/>
            </a:pPr>
            <a:r>
              <a:rPr lang="en-US" dirty="0" smtClean="0"/>
              <a:t>THANKS!!  </a:t>
            </a:r>
            <a:r>
              <a:rPr lang="en-US" dirty="0" smtClean="0">
                <a:sym typeface="Wingdings" pitchFamily="2" charset="2"/>
              </a:rPr>
              <a:t></a:t>
            </a:r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8A0384F2-9D4F-42E3-9C19-BBBF0F409A0E}" type="slidenum">
              <a:rPr lang="en-IN" smtClean="0"/>
              <a:pPr>
                <a:defRPr/>
              </a:pPr>
              <a:t>42</a:t>
            </a:fld>
            <a:endParaRPr lang="en-IN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IN" dirty="0" smtClean="0"/>
              <a:t>Contd..</a:t>
            </a:r>
            <a:endParaRPr lang="en-IN" dirty="0"/>
          </a:p>
        </p:txBody>
      </p:sp>
      <p:sp>
        <p:nvSpPr>
          <p:cNvPr id="12291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625"/>
          </a:xfrm>
        </p:spPr>
        <p:txBody>
          <a:bodyPr/>
          <a:lstStyle/>
          <a:p>
            <a:r>
              <a:rPr lang="en-US" dirty="0" smtClean="0"/>
              <a:t>Classifier for human male is /pa</a:t>
            </a:r>
            <a:r>
              <a:rPr lang="en-US" baseline="30000" dirty="0" smtClean="0"/>
              <a:t>̀̀</a:t>
            </a:r>
            <a:r>
              <a:rPr lang="en-US" dirty="0" smtClean="0"/>
              <a:t>`/. This is tonal language and that’s why tone distinction is very important.</a:t>
            </a:r>
            <a:endParaRPr lang="en-IN" dirty="0" smtClean="0"/>
          </a:p>
          <a:p>
            <a:r>
              <a:rPr lang="en-US" dirty="0" smtClean="0"/>
              <a:t>Human Female classifier is /nu`/.</a:t>
            </a:r>
            <a:endParaRPr lang="en-IN" dirty="0" smtClean="0"/>
          </a:p>
          <a:p>
            <a:r>
              <a:rPr lang="en-US" dirty="0" smtClean="0"/>
              <a:t>/pá/ and /nú/ are also words for father and mother respectively [with high tone].</a:t>
            </a:r>
            <a:endParaRPr lang="en-IN" dirty="0" smtClean="0"/>
          </a:p>
          <a:p>
            <a:pPr>
              <a:buNone/>
            </a:pPr>
            <a:endParaRPr lang="en-IN" dirty="0" smtClean="0"/>
          </a:p>
          <a:p>
            <a:r>
              <a:rPr lang="en-US" dirty="0" smtClean="0"/>
              <a:t>For the common distinction between male and female animates, classifiers are /pà/ and /nù/ [with a falling tone] accordingly.</a:t>
            </a:r>
            <a:endParaRPr lang="en-IN" dirty="0" smtClean="0"/>
          </a:p>
          <a:p>
            <a:pPr>
              <a:buNone/>
            </a:pPr>
            <a:endParaRPr lang="en-IN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D8E648D9-687F-475E-8B64-B722EB224428}" type="slidenum">
              <a:rPr lang="en-IN" smtClean="0"/>
              <a:pPr>
                <a:defRPr/>
              </a:pPr>
              <a:t>5</a:t>
            </a:fld>
            <a:endParaRPr lang="en-I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939784"/>
          </a:xfrm>
        </p:spPr>
        <p:txBody>
          <a:bodyPr/>
          <a:lstStyle/>
          <a:p>
            <a:pPr>
              <a:defRPr/>
            </a:pPr>
            <a:r>
              <a:rPr lang="en-IN" dirty="0" smtClean="0"/>
              <a:t>Contd...</a:t>
            </a:r>
            <a:endParaRPr lang="en-IN" dirty="0"/>
          </a:p>
        </p:txBody>
      </p:sp>
      <p:sp>
        <p:nvSpPr>
          <p:cNvPr id="13315" name="Content Placeholder 2"/>
          <p:cNvSpPr>
            <a:spLocks noGrp="1"/>
          </p:cNvSpPr>
          <p:nvPr>
            <p:ph sz="quarter" idx="1"/>
          </p:nvPr>
        </p:nvSpPr>
        <p:spPr>
          <a:xfrm>
            <a:off x="428596" y="1285860"/>
            <a:ext cx="7467600" cy="4873625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endParaRPr lang="en-IN" dirty="0" smtClean="0"/>
          </a:p>
          <a:p>
            <a:r>
              <a:rPr lang="en-US" dirty="0" smtClean="0"/>
              <a:t>Animate classifiers are also distinctive in case of change of state (reproductive stage and coming out of nail).</a:t>
            </a:r>
            <a:endParaRPr lang="en-IN" dirty="0" smtClean="0"/>
          </a:p>
          <a:p>
            <a:r>
              <a:rPr lang="en-US" dirty="0" smtClean="0"/>
              <a:t>Horned animals like sheep, goat, and cow take the classifier /</a:t>
            </a:r>
            <a:r>
              <a:rPr lang="en-US" dirty="0" err="1" smtClean="0"/>
              <a:t>patʃəl</a:t>
            </a:r>
            <a:r>
              <a:rPr lang="en-US" dirty="0" smtClean="0"/>
              <a:t>/ with them.</a:t>
            </a:r>
            <a:endParaRPr lang="en-IN" dirty="0" smtClean="0"/>
          </a:p>
          <a:p>
            <a:pPr>
              <a:buFont typeface="Wingdings" pitchFamily="2" charset="2"/>
              <a:buNone/>
            </a:pPr>
            <a:endParaRPr lang="en-IN" dirty="0" smtClean="0"/>
          </a:p>
          <a:p>
            <a:r>
              <a:rPr lang="en-US" dirty="0" smtClean="0"/>
              <a:t>    II&gt; /</a:t>
            </a:r>
            <a:r>
              <a:rPr lang="en-US" dirty="0" err="1" smtClean="0"/>
              <a:t>patʃəl</a:t>
            </a:r>
            <a:r>
              <a:rPr lang="en-US" dirty="0" smtClean="0"/>
              <a:t>/ is attached as a classifier to the animals having a nail at the back of leg (cock).</a:t>
            </a:r>
            <a:endParaRPr lang="en-IN" dirty="0" smtClean="0"/>
          </a:p>
          <a:p>
            <a:r>
              <a:rPr lang="en-US" dirty="0" smtClean="0"/>
              <a:t>Classifiers are different in case of pre-reproduction and post reproduction stages for animates. </a:t>
            </a:r>
            <a:endParaRPr lang="en-IN" dirty="0" smtClean="0"/>
          </a:p>
          <a:p>
            <a:pPr>
              <a:buFont typeface="Wingdings" pitchFamily="2" charset="2"/>
              <a:buNone/>
            </a:pPr>
            <a:endParaRPr lang="en-IN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B1F006C6-D714-433A-9A5B-D927F7C33F8A}" type="slidenum">
              <a:rPr lang="en-IN" smtClean="0"/>
              <a:pPr>
                <a:defRPr/>
              </a:pPr>
              <a:t>6</a:t>
            </a:fld>
            <a:endParaRPr lang="en-I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IN" dirty="0" smtClean="0"/>
              <a:t>Contd.</a:t>
            </a:r>
            <a:endParaRPr lang="en-IN" dirty="0"/>
          </a:p>
        </p:txBody>
      </p:sp>
      <p:sp>
        <p:nvSpPr>
          <p:cNvPr id="14339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625"/>
          </a:xfrm>
        </p:spPr>
        <p:txBody>
          <a:bodyPr/>
          <a:lstStyle/>
          <a:p>
            <a:r>
              <a:rPr lang="en-US" smtClean="0"/>
              <a:t>Before reproduction male animate classifier is /twai/ and female is /la/. After reproduction they are /tʃəl/ and /pwi/ respectively.</a:t>
            </a:r>
            <a:endParaRPr lang="en-IN" smtClean="0"/>
          </a:p>
          <a:p>
            <a:pPr>
              <a:buFont typeface="Wingdings" pitchFamily="2" charset="2"/>
              <a:buNone/>
            </a:pPr>
            <a:endParaRPr lang="en-IN" smtClean="0"/>
          </a:p>
          <a:p>
            <a:r>
              <a:rPr lang="en-US" smtClean="0"/>
              <a:t>For proper names there are distinction between male and their female counter parts. Classifier /-a/ is adjoined to male names and /-i/ with a female name.</a:t>
            </a:r>
            <a:endParaRPr lang="en-IN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5C4EB7A-662F-4970-967B-E44DEC7A8943}" type="slidenum">
              <a:rPr lang="en-IN" smtClean="0"/>
              <a:pPr>
                <a:defRPr/>
              </a:pPr>
              <a:t>7</a:t>
            </a:fld>
            <a:endParaRPr lang="en-I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contd</a:t>
            </a:r>
            <a:endParaRPr lang="en-US" dirty="0"/>
          </a:p>
        </p:txBody>
      </p:sp>
      <p:sp>
        <p:nvSpPr>
          <p:cNvPr id="15362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Human nouns occur with the classifier [mí].</a:t>
            </a:r>
            <a:endParaRPr lang="en-IN" dirty="0" smtClean="0"/>
          </a:p>
          <a:p>
            <a:r>
              <a:rPr lang="en-US" dirty="0" smtClean="0"/>
              <a:t>For elongated objects like cigarette, bamboo, wood and battery [</a:t>
            </a:r>
            <a:r>
              <a:rPr lang="en-US" dirty="0" err="1" smtClean="0"/>
              <a:t>tlɔ:n</a:t>
            </a:r>
            <a:r>
              <a:rPr lang="en-US" dirty="0" smtClean="0"/>
              <a:t>] is used.</a:t>
            </a:r>
            <a:endParaRPr lang="en-IN" dirty="0" smtClean="0"/>
          </a:p>
          <a:p>
            <a:r>
              <a:rPr lang="en-US" dirty="0" smtClean="0"/>
              <a:t>Round objects come with [</a:t>
            </a:r>
            <a:r>
              <a:rPr lang="en-US" dirty="0" err="1" smtClean="0"/>
              <a:t>púm</a:t>
            </a:r>
            <a:r>
              <a:rPr lang="en-US" dirty="0" smtClean="0"/>
              <a:t>] </a:t>
            </a:r>
            <a:endParaRPr lang="en-IN" dirty="0" smtClean="0"/>
          </a:p>
          <a:p>
            <a:r>
              <a:rPr lang="en-US" dirty="0" smtClean="0"/>
              <a:t>Flat objects such as paper and plywood take [</a:t>
            </a:r>
            <a:r>
              <a:rPr lang="en-US" dirty="0" err="1" smtClean="0"/>
              <a:t>pʰe:k</a:t>
            </a:r>
            <a:r>
              <a:rPr lang="en-US" dirty="0" smtClean="0"/>
              <a:t>] as classifier.</a:t>
            </a:r>
            <a:endParaRPr lang="en-IN" dirty="0" smtClean="0"/>
          </a:p>
          <a:p>
            <a:r>
              <a:rPr lang="en-US" dirty="0" smtClean="0"/>
              <a:t>For tree and flower classifiers are [</a:t>
            </a:r>
            <a:r>
              <a:rPr lang="en-US" dirty="0" err="1" smtClean="0"/>
              <a:t>ku:ŋ</a:t>
            </a:r>
            <a:r>
              <a:rPr lang="en-US" dirty="0" smtClean="0"/>
              <a:t>] and [</a:t>
            </a:r>
            <a:r>
              <a:rPr lang="en-US" dirty="0" err="1" smtClean="0"/>
              <a:t>pa:r</a:t>
            </a:r>
            <a:r>
              <a:rPr lang="en-US" dirty="0" smtClean="0"/>
              <a:t>] respectively.</a:t>
            </a:r>
            <a:endParaRPr lang="en-IN" dirty="0" smtClean="0"/>
          </a:p>
          <a:p>
            <a:r>
              <a:rPr lang="en-US" dirty="0" smtClean="0"/>
              <a:t>[</a:t>
            </a:r>
            <a:r>
              <a:rPr lang="en-US" dirty="0" err="1" smtClean="0"/>
              <a:t>tʃi</a:t>
            </a:r>
            <a:r>
              <a:rPr lang="en-US" dirty="0" smtClean="0"/>
              <a:t>] is used to denote kind of things i.e. kind of stories etc.</a:t>
            </a:r>
            <a:endParaRPr lang="en-IN" dirty="0" smtClean="0"/>
          </a:p>
          <a:p>
            <a:r>
              <a:rPr lang="en-US" dirty="0" smtClean="0"/>
              <a:t>Pieces of objects take the classifier [</a:t>
            </a:r>
            <a:r>
              <a:rPr lang="en-US" dirty="0" err="1" smtClean="0"/>
              <a:t>tʰém</a:t>
            </a:r>
            <a:r>
              <a:rPr lang="en-US" dirty="0" smtClean="0"/>
              <a:t>].</a:t>
            </a:r>
            <a:endParaRPr lang="en-IN" dirty="0" smtClean="0"/>
          </a:p>
          <a:p>
            <a:endParaRPr lang="en-IN" dirty="0" smtClean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4C398A82-7C66-40EA-BA8F-DF72AE21D369}" type="slidenum">
              <a:rPr lang="en-IN" smtClean="0"/>
              <a:pPr>
                <a:defRPr/>
              </a:pPr>
              <a:t>8</a:t>
            </a:fld>
            <a:endParaRPr lang="en-I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IN" dirty="0" smtClean="0"/>
              <a:t>Contd..</a:t>
            </a:r>
            <a:endParaRPr lang="en-IN" dirty="0"/>
          </a:p>
        </p:txBody>
      </p:sp>
      <p:sp>
        <p:nvSpPr>
          <p:cNvPr id="16387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625"/>
          </a:xfrm>
        </p:spPr>
        <p:txBody>
          <a:bodyPr/>
          <a:lstStyle/>
          <a:p>
            <a:r>
              <a:rPr lang="en-US" smtClean="0"/>
              <a:t>For fruits, egg yolk, eye ball , orange seeds etc. [mú] is used as classifier</a:t>
            </a:r>
            <a:endParaRPr lang="en-IN" smtClean="0"/>
          </a:p>
          <a:p>
            <a:r>
              <a:rPr lang="en-US" smtClean="0"/>
              <a:t>Food grains are referred by the classifier [fa:ŋ].</a:t>
            </a:r>
            <a:endParaRPr lang="en-IN" smtClean="0"/>
          </a:p>
          <a:p>
            <a:r>
              <a:rPr lang="en-US" smtClean="0"/>
              <a:t>10. [zai] is used to denote small elongated objects like hair, wire , and thread </a:t>
            </a:r>
            <a:endParaRPr lang="en-IN" smtClean="0"/>
          </a:p>
          <a:p>
            <a:pPr>
              <a:buFont typeface="Wingdings" pitchFamily="2" charset="2"/>
              <a:buNone/>
            </a:pPr>
            <a:r>
              <a:rPr lang="en-US" smtClean="0"/>
              <a:t>	etc.</a:t>
            </a:r>
            <a:endParaRPr lang="en-IN" smtClean="0"/>
          </a:p>
          <a:p>
            <a:endParaRPr lang="en-IN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C8EFA8CE-507D-4BFF-8C95-058D52B63C12}" type="slidenum">
              <a:rPr lang="en-IN" smtClean="0"/>
              <a:pPr>
                <a:defRPr/>
              </a:pPr>
              <a:t>9</a:t>
            </a:fld>
            <a:endParaRPr lang="en-I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Verve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Verve">
    <a:dk1>
      <a:sysClr val="windowText" lastClr="000000"/>
    </a:dk1>
    <a:lt1>
      <a:sysClr val="window" lastClr="FFFFFF"/>
    </a:lt1>
    <a:dk2>
      <a:srgbClr val="666666"/>
    </a:dk2>
    <a:lt2>
      <a:srgbClr val="D2D2D2"/>
    </a:lt2>
    <a:accent1>
      <a:srgbClr val="FF388C"/>
    </a:accent1>
    <a:accent2>
      <a:srgbClr val="E40059"/>
    </a:accent2>
    <a:accent3>
      <a:srgbClr val="9C007F"/>
    </a:accent3>
    <a:accent4>
      <a:srgbClr val="68007F"/>
    </a:accent4>
    <a:accent5>
      <a:srgbClr val="005BD3"/>
    </a:accent5>
    <a:accent6>
      <a:srgbClr val="00349E"/>
    </a:accent6>
    <a:hlink>
      <a:srgbClr val="17BBFD"/>
    </a:hlink>
    <a:folHlink>
      <a:srgbClr val="FF79C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750</TotalTime>
  <Words>1714</Words>
  <Application>Microsoft Office PowerPoint</Application>
  <PresentationFormat>On-screen Show (4:3)</PresentationFormat>
  <Paragraphs>440</Paragraphs>
  <Slides>42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42</vt:i4>
      </vt:variant>
    </vt:vector>
  </HeadingPairs>
  <TitlesOfParts>
    <vt:vector size="43" baseType="lpstr">
      <vt:lpstr>Oriel</vt:lpstr>
      <vt:lpstr>The Semantics of Classifiers in some Indian Languages. </vt:lpstr>
      <vt:lpstr>             Introduction</vt:lpstr>
      <vt:lpstr>Contd..</vt:lpstr>
      <vt:lpstr>     Tibeto-Burman Language Family                  System of Mizo</vt:lpstr>
      <vt:lpstr>Contd..</vt:lpstr>
      <vt:lpstr>Contd...</vt:lpstr>
      <vt:lpstr>Contd.</vt:lpstr>
      <vt:lpstr>contd</vt:lpstr>
      <vt:lpstr>Contd..</vt:lpstr>
      <vt:lpstr>Contd..</vt:lpstr>
      <vt:lpstr>Slide 11</vt:lpstr>
      <vt:lpstr>Contd..</vt:lpstr>
      <vt:lpstr>Contd.</vt:lpstr>
      <vt:lpstr>                  Classifiers which map single entity and which are not formed through partial reduplication </vt:lpstr>
      <vt:lpstr>Some facts about tagin numeral classifiers</vt:lpstr>
      <vt:lpstr>partial reduplication  in tagin Classifiers</vt:lpstr>
      <vt:lpstr>Galo</vt:lpstr>
      <vt:lpstr>Contd..</vt:lpstr>
      <vt:lpstr>Contd..</vt:lpstr>
      <vt:lpstr>Contd..</vt:lpstr>
      <vt:lpstr>Contd..</vt:lpstr>
      <vt:lpstr> Dravidian family</vt:lpstr>
      <vt:lpstr>Malto Classification </vt:lpstr>
      <vt:lpstr>Contd..</vt:lpstr>
      <vt:lpstr>Contd..</vt:lpstr>
      <vt:lpstr>Austro- Asiatic</vt:lpstr>
      <vt:lpstr>Contd</vt:lpstr>
      <vt:lpstr>Contd</vt:lpstr>
      <vt:lpstr>                       Indo- Aryan</vt:lpstr>
      <vt:lpstr>Contd…</vt:lpstr>
      <vt:lpstr>Contd…</vt:lpstr>
      <vt:lpstr>Contd..</vt:lpstr>
      <vt:lpstr>Contd..</vt:lpstr>
      <vt:lpstr>Contd..</vt:lpstr>
      <vt:lpstr>Contd..</vt:lpstr>
      <vt:lpstr>Numeral classifiers : Assamese</vt:lpstr>
      <vt:lpstr>Final observations</vt:lpstr>
      <vt:lpstr>Contd..</vt:lpstr>
      <vt:lpstr>Contd…</vt:lpstr>
      <vt:lpstr>malto</vt:lpstr>
      <vt:lpstr>Assamese</vt:lpstr>
      <vt:lpstr>Slide 42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Semantics of Classifiers in some Indian Languages</dc:title>
  <dc:creator>SHEKHAR'S</dc:creator>
  <cp:lastModifiedBy>SHEKHAR'S</cp:lastModifiedBy>
  <cp:revision>413</cp:revision>
  <dcterms:created xsi:type="dcterms:W3CDTF">2009-02-16T18:28:40Z</dcterms:created>
  <dcterms:modified xsi:type="dcterms:W3CDTF">2009-02-20T05:52:38Z</dcterms:modified>
</cp:coreProperties>
</file>